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1.xml" ContentType="application/inkml+xml"/>
  <Override PartName="/ppt/ink/ink2.xml" ContentType="application/inkml+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843" r:id="rId5"/>
  </p:sldMasterIdLst>
  <p:notesMasterIdLst>
    <p:notesMasterId r:id="rId47"/>
  </p:notesMasterIdLst>
  <p:handoutMasterIdLst>
    <p:handoutMasterId r:id="rId48"/>
  </p:handoutMasterIdLst>
  <p:sldIdLst>
    <p:sldId id="256" r:id="rId6"/>
    <p:sldId id="259" r:id="rId7"/>
    <p:sldId id="263" r:id="rId8"/>
    <p:sldId id="632" r:id="rId9"/>
    <p:sldId id="264" r:id="rId10"/>
    <p:sldId id="267" r:id="rId11"/>
    <p:sldId id="634" r:id="rId12"/>
    <p:sldId id="300" r:id="rId13"/>
    <p:sldId id="301" r:id="rId14"/>
    <p:sldId id="635" r:id="rId15"/>
    <p:sldId id="302" r:id="rId16"/>
    <p:sldId id="289" r:id="rId17"/>
    <p:sldId id="303" r:id="rId18"/>
    <p:sldId id="304" r:id="rId19"/>
    <p:sldId id="305" r:id="rId20"/>
    <p:sldId id="293" r:id="rId21"/>
    <p:sldId id="299" r:id="rId22"/>
    <p:sldId id="276" r:id="rId23"/>
    <p:sldId id="271" r:id="rId24"/>
    <p:sldId id="636" r:id="rId25"/>
    <p:sldId id="637" r:id="rId26"/>
    <p:sldId id="309" r:id="rId27"/>
    <p:sldId id="306" r:id="rId28"/>
    <p:sldId id="307" r:id="rId29"/>
    <p:sldId id="308" r:id="rId30"/>
    <p:sldId id="294" r:id="rId31"/>
    <p:sldId id="638" r:id="rId32"/>
    <p:sldId id="279" r:id="rId33"/>
    <p:sldId id="639" r:id="rId34"/>
    <p:sldId id="640" r:id="rId35"/>
    <p:sldId id="281" r:id="rId36"/>
    <p:sldId id="282" r:id="rId37"/>
    <p:sldId id="644" r:id="rId38"/>
    <p:sldId id="284" r:id="rId39"/>
    <p:sldId id="298" r:id="rId40"/>
    <p:sldId id="641" r:id="rId41"/>
    <p:sldId id="642" r:id="rId42"/>
    <p:sldId id="269" r:id="rId43"/>
    <p:sldId id="297" r:id="rId44"/>
    <p:sldId id="630" r:id="rId45"/>
    <p:sldId id="643" r:id="rId46"/>
  </p:sldIdLst>
  <p:sldSz cx="12192000" cy="6858000"/>
  <p:notesSz cx="7102475" cy="9388475"/>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lie Cochran" initials="JC" lastIdx="1" clrIdx="0">
    <p:extLst>
      <p:ext uri="{19B8F6BF-5375-455C-9EA6-DF929625EA0E}">
        <p15:presenceInfo xmlns:p15="http://schemas.microsoft.com/office/powerpoint/2012/main" userId="S::jcochran@nfhs.org::00795c24-6ab4-41d1-8967-05a41a314b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5B"/>
    <a:srgbClr val="D500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7" autoAdjust="0"/>
    <p:restoredTop sz="68782" autoAdjust="0"/>
  </p:normalViewPr>
  <p:slideViewPr>
    <p:cSldViewPr snapToGrid="0">
      <p:cViewPr varScale="1">
        <p:scale>
          <a:sx n="78" d="100"/>
          <a:sy n="78" d="100"/>
        </p:scale>
        <p:origin x="1872" y="90"/>
      </p:cViewPr>
      <p:guideLst/>
    </p:cSldViewPr>
  </p:slideViewPr>
  <p:outlineViewPr>
    <p:cViewPr>
      <p:scale>
        <a:sx n="33" d="100"/>
        <a:sy n="33" d="100"/>
      </p:scale>
      <p:origin x="0" y="-3510"/>
    </p:cViewPr>
  </p:outlineViewPr>
  <p:notesTextViewPr>
    <p:cViewPr>
      <p:scale>
        <a:sx n="1" d="1"/>
        <a:sy n="1" d="1"/>
      </p:scale>
      <p:origin x="0" y="0"/>
    </p:cViewPr>
  </p:notesTextViewPr>
  <p:notesViewPr>
    <p:cSldViewPr snapToGrid="0">
      <p:cViewPr varScale="1">
        <p:scale>
          <a:sx n="81" d="100"/>
          <a:sy n="81" d="100"/>
        </p:scale>
        <p:origin x="385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12914F2-0539-4F74-84C6-1C5DC70BA37F}"/>
              </a:ext>
            </a:extLst>
          </p:cNvPr>
          <p:cNvSpPr>
            <a:spLocks noGrp="1"/>
          </p:cNvSpPr>
          <p:nvPr>
            <p:ph type="hdr" sz="quarter"/>
          </p:nvPr>
        </p:nvSpPr>
        <p:spPr>
          <a:xfrm>
            <a:off x="0" y="0"/>
            <a:ext cx="3078383" cy="469745"/>
          </a:xfrm>
          <a:prstGeom prst="rect">
            <a:avLst/>
          </a:prstGeom>
        </p:spPr>
        <p:txBody>
          <a:bodyPr vert="horz" lIns="94221" tIns="47111" rIns="94221" bIns="47111" rtlCol="0"/>
          <a:lstStyle>
            <a:lvl1pPr algn="l" eaLnBrk="1" hangingPunct="1">
              <a:defRPr sz="1200">
                <a:latin typeface="Arial" charset="0"/>
                <a:cs typeface="Arial" charset="0"/>
              </a:defRPr>
            </a:lvl1pPr>
          </a:lstStyle>
          <a:p>
            <a:pPr>
              <a:defRPr/>
            </a:pPr>
            <a:endParaRPr lang="en-US"/>
          </a:p>
        </p:txBody>
      </p:sp>
      <p:sp>
        <p:nvSpPr>
          <p:cNvPr id="3" name="Date Placeholder 2">
            <a:extLst>
              <a:ext uri="{FF2B5EF4-FFF2-40B4-BE49-F238E27FC236}">
                <a16:creationId xmlns:a16="http://schemas.microsoft.com/office/drawing/2014/main" id="{DE0F286F-B684-4180-B974-5C99D0E398A7}"/>
              </a:ext>
            </a:extLst>
          </p:cNvPr>
          <p:cNvSpPr>
            <a:spLocks noGrp="1"/>
          </p:cNvSpPr>
          <p:nvPr>
            <p:ph type="dt" sz="quarter" idx="1"/>
          </p:nvPr>
        </p:nvSpPr>
        <p:spPr>
          <a:xfrm>
            <a:off x="4022485" y="0"/>
            <a:ext cx="3078383" cy="469745"/>
          </a:xfrm>
          <a:prstGeom prst="rect">
            <a:avLst/>
          </a:prstGeom>
        </p:spPr>
        <p:txBody>
          <a:bodyPr vert="horz" lIns="94221" tIns="47111" rIns="94221" bIns="47111" rtlCol="0"/>
          <a:lstStyle>
            <a:lvl1pPr algn="r" eaLnBrk="1" hangingPunct="1">
              <a:defRPr sz="1200">
                <a:latin typeface="Arial" charset="0"/>
                <a:cs typeface="Arial" charset="0"/>
              </a:defRPr>
            </a:lvl1pPr>
          </a:lstStyle>
          <a:p>
            <a:pPr>
              <a:defRPr/>
            </a:pPr>
            <a:fld id="{6C7E80D5-F1A8-4E6F-862E-E650C877881E}" type="datetimeFigureOut">
              <a:rPr lang="en-US"/>
              <a:pPr>
                <a:defRPr/>
              </a:pPr>
              <a:t>5/19/2023</a:t>
            </a:fld>
            <a:endParaRPr lang="en-US"/>
          </a:p>
        </p:txBody>
      </p:sp>
      <p:sp>
        <p:nvSpPr>
          <p:cNvPr id="4" name="Footer Placeholder 3">
            <a:extLst>
              <a:ext uri="{FF2B5EF4-FFF2-40B4-BE49-F238E27FC236}">
                <a16:creationId xmlns:a16="http://schemas.microsoft.com/office/drawing/2014/main" id="{0075EFB0-44FB-4291-B357-69B823116951}"/>
              </a:ext>
            </a:extLst>
          </p:cNvPr>
          <p:cNvSpPr>
            <a:spLocks noGrp="1"/>
          </p:cNvSpPr>
          <p:nvPr>
            <p:ph type="ftr" sz="quarter" idx="2"/>
          </p:nvPr>
        </p:nvSpPr>
        <p:spPr>
          <a:xfrm>
            <a:off x="0" y="8917127"/>
            <a:ext cx="3078383" cy="469745"/>
          </a:xfrm>
          <a:prstGeom prst="rect">
            <a:avLst/>
          </a:prstGeom>
        </p:spPr>
        <p:txBody>
          <a:bodyPr vert="horz" lIns="94221" tIns="47111" rIns="94221" bIns="47111" rtlCol="0" anchor="b"/>
          <a:lstStyle>
            <a:lvl1pPr algn="l" eaLnBrk="1" hangingPunct="1">
              <a:defRPr sz="1200">
                <a:latin typeface="Arial" charset="0"/>
                <a:cs typeface="Arial" charset="0"/>
              </a:defRPr>
            </a:lvl1pPr>
          </a:lstStyle>
          <a:p>
            <a:pPr>
              <a:defRPr/>
            </a:pPr>
            <a:endParaRPr lang="en-US"/>
          </a:p>
        </p:txBody>
      </p:sp>
      <p:sp>
        <p:nvSpPr>
          <p:cNvPr id="5" name="Slide Number Placeholder 4">
            <a:extLst>
              <a:ext uri="{FF2B5EF4-FFF2-40B4-BE49-F238E27FC236}">
                <a16:creationId xmlns:a16="http://schemas.microsoft.com/office/drawing/2014/main" id="{CA8A54EC-9299-4B52-AF80-D565859E51F9}"/>
              </a:ext>
            </a:extLst>
          </p:cNvPr>
          <p:cNvSpPr>
            <a:spLocks noGrp="1"/>
          </p:cNvSpPr>
          <p:nvPr>
            <p:ph type="sldNum" sz="quarter" idx="3"/>
          </p:nvPr>
        </p:nvSpPr>
        <p:spPr>
          <a:xfrm>
            <a:off x="4022485" y="8917127"/>
            <a:ext cx="3078383" cy="469745"/>
          </a:xfrm>
          <a:prstGeom prst="rect">
            <a:avLst/>
          </a:prstGeom>
        </p:spPr>
        <p:txBody>
          <a:bodyPr vert="horz" lIns="94221" tIns="47111" rIns="94221" bIns="47111" rtlCol="0" anchor="b"/>
          <a:lstStyle>
            <a:lvl1pPr algn="r" eaLnBrk="1" hangingPunct="1">
              <a:defRPr sz="1200">
                <a:latin typeface="Arial" charset="0"/>
                <a:cs typeface="Arial" charset="0"/>
              </a:defRPr>
            </a:lvl1pPr>
          </a:lstStyle>
          <a:p>
            <a:pPr>
              <a:defRPr/>
            </a:pPr>
            <a:fld id="{CB56A5D0-69BF-4FAC-BF98-81213EFD5567}"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8T12:26:11.001"/>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8T12:26:14.943"/>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E529071-C03D-4158-B46E-8CD5D69E5A02}"/>
              </a:ext>
            </a:extLst>
          </p:cNvPr>
          <p:cNvSpPr>
            <a:spLocks noGrp="1"/>
          </p:cNvSpPr>
          <p:nvPr>
            <p:ph type="hdr" sz="quarter"/>
          </p:nvPr>
        </p:nvSpPr>
        <p:spPr>
          <a:xfrm>
            <a:off x="0" y="0"/>
            <a:ext cx="3078383" cy="469745"/>
          </a:xfrm>
          <a:prstGeom prst="rect">
            <a:avLst/>
          </a:prstGeom>
        </p:spPr>
        <p:txBody>
          <a:bodyPr vert="horz" lIns="94221" tIns="47111" rIns="94221" bIns="47111" rtlCol="0"/>
          <a:lstStyle>
            <a:lvl1pPr algn="l" eaLnBrk="1" hangingPunct="1">
              <a:defRPr sz="1200">
                <a:latin typeface="Arial" charset="0"/>
                <a:cs typeface="Arial" charset="0"/>
              </a:defRPr>
            </a:lvl1pPr>
          </a:lstStyle>
          <a:p>
            <a:pPr>
              <a:defRPr/>
            </a:pPr>
            <a:endParaRPr lang="en-US"/>
          </a:p>
        </p:txBody>
      </p:sp>
      <p:sp>
        <p:nvSpPr>
          <p:cNvPr id="3" name="Date Placeholder 2">
            <a:extLst>
              <a:ext uri="{FF2B5EF4-FFF2-40B4-BE49-F238E27FC236}">
                <a16:creationId xmlns:a16="http://schemas.microsoft.com/office/drawing/2014/main" id="{5BFB4B54-3A57-4AA1-BC5E-9060D5DF50BC}"/>
              </a:ext>
            </a:extLst>
          </p:cNvPr>
          <p:cNvSpPr>
            <a:spLocks noGrp="1"/>
          </p:cNvSpPr>
          <p:nvPr>
            <p:ph type="dt" idx="1"/>
          </p:nvPr>
        </p:nvSpPr>
        <p:spPr>
          <a:xfrm>
            <a:off x="4022485" y="0"/>
            <a:ext cx="3078383" cy="469745"/>
          </a:xfrm>
          <a:prstGeom prst="rect">
            <a:avLst/>
          </a:prstGeom>
        </p:spPr>
        <p:txBody>
          <a:bodyPr vert="horz" lIns="94221" tIns="47111" rIns="94221" bIns="47111" rtlCol="0"/>
          <a:lstStyle>
            <a:lvl1pPr algn="r" eaLnBrk="1" hangingPunct="1">
              <a:defRPr sz="1200">
                <a:latin typeface="Arial" charset="0"/>
                <a:cs typeface="Arial" charset="0"/>
              </a:defRPr>
            </a:lvl1pPr>
          </a:lstStyle>
          <a:p>
            <a:pPr>
              <a:defRPr/>
            </a:pPr>
            <a:fld id="{5785C147-DE6E-44AF-9501-F5A9E3994E64}" type="datetimeFigureOut">
              <a:rPr lang="en-US"/>
              <a:pPr>
                <a:defRPr/>
              </a:pPr>
              <a:t>5/19/2023</a:t>
            </a:fld>
            <a:endParaRPr lang="en-US"/>
          </a:p>
        </p:txBody>
      </p:sp>
      <p:sp>
        <p:nvSpPr>
          <p:cNvPr id="4" name="Slide Image Placeholder 3">
            <a:extLst>
              <a:ext uri="{FF2B5EF4-FFF2-40B4-BE49-F238E27FC236}">
                <a16:creationId xmlns:a16="http://schemas.microsoft.com/office/drawing/2014/main" id="{BD60A1D9-86EC-4C79-BFD0-1369B4890868}"/>
              </a:ext>
            </a:extLst>
          </p:cNvPr>
          <p:cNvSpPr>
            <a:spLocks noGrp="1" noRot="1" noChangeAspect="1"/>
          </p:cNvSpPr>
          <p:nvPr>
            <p:ph type="sldImg" idx="2"/>
          </p:nvPr>
        </p:nvSpPr>
        <p:spPr>
          <a:xfrm>
            <a:off x="420688" y="703263"/>
            <a:ext cx="6261100" cy="3521075"/>
          </a:xfrm>
          <a:prstGeom prst="rect">
            <a:avLst/>
          </a:prstGeom>
          <a:noFill/>
          <a:ln w="12700">
            <a:solidFill>
              <a:prstClr val="black"/>
            </a:solidFill>
          </a:ln>
        </p:spPr>
        <p:txBody>
          <a:bodyPr vert="horz" lIns="94221" tIns="47111" rIns="94221" bIns="47111" rtlCol="0" anchor="ctr"/>
          <a:lstStyle/>
          <a:p>
            <a:pPr lvl="0"/>
            <a:endParaRPr lang="en-US" noProof="0"/>
          </a:p>
        </p:txBody>
      </p:sp>
      <p:sp>
        <p:nvSpPr>
          <p:cNvPr id="5" name="Notes Placeholder 4">
            <a:extLst>
              <a:ext uri="{FF2B5EF4-FFF2-40B4-BE49-F238E27FC236}">
                <a16:creationId xmlns:a16="http://schemas.microsoft.com/office/drawing/2014/main" id="{ED14ED97-9732-4E6A-9D56-8AE3E72C8453}"/>
              </a:ext>
            </a:extLst>
          </p:cNvPr>
          <p:cNvSpPr>
            <a:spLocks noGrp="1"/>
          </p:cNvSpPr>
          <p:nvPr>
            <p:ph type="body" sz="quarter" idx="3"/>
          </p:nvPr>
        </p:nvSpPr>
        <p:spPr>
          <a:xfrm>
            <a:off x="710891" y="4460167"/>
            <a:ext cx="5680693" cy="4224494"/>
          </a:xfrm>
          <a:prstGeom prst="rect">
            <a:avLst/>
          </a:prstGeom>
        </p:spPr>
        <p:txBody>
          <a:bodyPr vert="horz" lIns="94221" tIns="47111" rIns="94221" bIns="47111"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CAE0F91B-4DC9-42DB-A44A-A30C3BF72F69}"/>
              </a:ext>
            </a:extLst>
          </p:cNvPr>
          <p:cNvSpPr>
            <a:spLocks noGrp="1"/>
          </p:cNvSpPr>
          <p:nvPr>
            <p:ph type="ftr" sz="quarter" idx="4"/>
          </p:nvPr>
        </p:nvSpPr>
        <p:spPr>
          <a:xfrm>
            <a:off x="0" y="8917127"/>
            <a:ext cx="3078383" cy="469745"/>
          </a:xfrm>
          <a:prstGeom prst="rect">
            <a:avLst/>
          </a:prstGeom>
        </p:spPr>
        <p:txBody>
          <a:bodyPr vert="horz" lIns="94221" tIns="47111" rIns="94221" bIns="47111" rtlCol="0" anchor="b"/>
          <a:lstStyle>
            <a:lvl1pPr algn="l" eaLnBrk="1" hangingPunct="1">
              <a:defRPr sz="1200">
                <a:latin typeface="Arial" charset="0"/>
                <a:cs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18A4A736-5D23-4489-B96D-409B32C098C1}"/>
              </a:ext>
            </a:extLst>
          </p:cNvPr>
          <p:cNvSpPr>
            <a:spLocks noGrp="1"/>
          </p:cNvSpPr>
          <p:nvPr>
            <p:ph type="sldNum" sz="quarter" idx="5"/>
          </p:nvPr>
        </p:nvSpPr>
        <p:spPr>
          <a:xfrm>
            <a:off x="4022485" y="8917127"/>
            <a:ext cx="3078383" cy="469745"/>
          </a:xfrm>
          <a:prstGeom prst="rect">
            <a:avLst/>
          </a:prstGeom>
        </p:spPr>
        <p:txBody>
          <a:bodyPr vert="horz" lIns="94221" tIns="47111" rIns="94221" bIns="47111" rtlCol="0" anchor="b"/>
          <a:lstStyle>
            <a:lvl1pPr algn="r" eaLnBrk="1" hangingPunct="1">
              <a:defRPr sz="1200">
                <a:latin typeface="Arial" charset="0"/>
                <a:cs typeface="Arial" charset="0"/>
              </a:defRPr>
            </a:lvl1pPr>
          </a:lstStyle>
          <a:p>
            <a:pPr>
              <a:defRPr/>
            </a:pPr>
            <a:fld id="{6666CE19-52FC-412B-A3FC-C4B1E62DF806}"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www.nfhslearn.com/"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E3B3D3C0-360A-402A-9C61-711D8DDA5A3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71DC946F-4575-4DA7-AFA5-42C32DFA569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8436" name="Slide Number Placeholder 3">
            <a:extLst>
              <a:ext uri="{FF2B5EF4-FFF2-40B4-BE49-F238E27FC236}">
                <a16:creationId xmlns:a16="http://schemas.microsoft.com/office/drawing/2014/main" id="{90853AA1-6E0A-4613-92D2-E5DFC3F7E4D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51271" indent="-288950">
              <a:defRPr>
                <a:solidFill>
                  <a:schemeClr val="tx1"/>
                </a:solidFill>
                <a:latin typeface="Arial" panose="020B0604020202020204" pitchFamily="34" charset="0"/>
                <a:cs typeface="Arial" panose="020B0604020202020204" pitchFamily="34" charset="0"/>
              </a:defRPr>
            </a:lvl2pPr>
            <a:lvl3pPr marL="1155802" indent="-231160">
              <a:defRPr>
                <a:solidFill>
                  <a:schemeClr val="tx1"/>
                </a:solidFill>
                <a:latin typeface="Arial" panose="020B0604020202020204" pitchFamily="34" charset="0"/>
                <a:cs typeface="Arial" panose="020B0604020202020204" pitchFamily="34" charset="0"/>
              </a:defRPr>
            </a:lvl3pPr>
            <a:lvl4pPr marL="1618122" indent="-231160">
              <a:defRPr>
                <a:solidFill>
                  <a:schemeClr val="tx1"/>
                </a:solidFill>
                <a:latin typeface="Arial" panose="020B0604020202020204" pitchFamily="34" charset="0"/>
                <a:cs typeface="Arial" panose="020B0604020202020204" pitchFamily="34" charset="0"/>
              </a:defRPr>
            </a:lvl4pPr>
            <a:lvl5pPr marL="2080443" indent="-231160">
              <a:defRPr>
                <a:solidFill>
                  <a:schemeClr val="tx1"/>
                </a:solidFill>
                <a:latin typeface="Arial" panose="020B0604020202020204" pitchFamily="34" charset="0"/>
                <a:cs typeface="Arial" panose="020B0604020202020204" pitchFamily="34" charset="0"/>
              </a:defRPr>
            </a:lvl5pPr>
            <a:lvl6pPr marL="2542764"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05084"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67405"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9725"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6900200-DD1F-4E62-BDC8-27D1F130FE2F}" type="slidenum">
              <a:rPr lang="en-US" altLang="en-US" smtClean="0"/>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00000"/>
                </a:solidFill>
                <a:effectLst/>
                <a:latin typeface="Calibri" panose="020F0502020204030204" pitchFamily="34" charset="0"/>
                <a:ea typeface="Arial" panose="020B0604020202020204" pitchFamily="34" charset="0"/>
              </a:rPr>
              <a:t>Rationale:</a:t>
            </a:r>
            <a:r>
              <a:rPr lang="en-US" sz="1800" dirty="0">
                <a:solidFill>
                  <a:srgbClr val="000000"/>
                </a:solidFill>
                <a:effectLst/>
                <a:latin typeface="Calibri" panose="020F0502020204030204" pitchFamily="34" charset="0"/>
                <a:ea typeface="Arial" panose="020B0604020202020204" pitchFamily="34" charset="0"/>
              </a:rPr>
              <a:t> The reorganization of the uniform rule breaks up the rule into bite size pieces that are easier for coaches and officials to apply. </a:t>
            </a:r>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11</a:t>
            </a:fld>
            <a:endParaRPr lang="en-US"/>
          </a:p>
        </p:txBody>
      </p:sp>
    </p:spTree>
    <p:extLst>
      <p:ext uri="{BB962C8B-B14F-4D97-AF65-F5344CB8AC3E}">
        <p14:creationId xmlns:p14="http://schemas.microsoft.com/office/powerpoint/2010/main" val="9150514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a:spcBef>
                <a:spcPts val="0"/>
              </a:spcBef>
              <a:spcAft>
                <a:spcPts val="0"/>
              </a:spcAft>
            </a:pPr>
            <a:r>
              <a:rPr lang="en-US" sz="1800" b="1" dirty="0">
                <a:solidFill>
                  <a:srgbClr val="000000"/>
                </a:solidFill>
                <a:effectLst/>
                <a:latin typeface="Calibri" panose="020F0502020204030204" pitchFamily="34" charset="0"/>
                <a:ea typeface="Arial" panose="020B0604020202020204" pitchFamily="34" charset="0"/>
              </a:rPr>
              <a:t>SECTION 1 OFFSIDE</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b="1" u="sng" dirty="0">
                <a:solidFill>
                  <a:srgbClr val="FF0000"/>
                </a:solidFill>
                <a:effectLst/>
                <a:latin typeface="Calibri" panose="020F0502020204030204" pitchFamily="34" charset="0"/>
                <a:ea typeface="Arial" panose="020B0604020202020204" pitchFamily="34" charset="0"/>
              </a:rPr>
              <a:t>ART.</a:t>
            </a:r>
            <a:r>
              <a:rPr lang="en-US" sz="1800" b="1" u="sng" dirty="0">
                <a:solidFill>
                  <a:srgbClr val="000000"/>
                </a:solidFill>
                <a:effectLst/>
                <a:latin typeface="Calibri" panose="020F0502020204030204" pitchFamily="34" charset="0"/>
                <a:ea typeface="Arial" panose="020B0604020202020204" pitchFamily="34" charset="0"/>
              </a:rPr>
              <a:t> </a:t>
            </a:r>
            <a:r>
              <a:rPr lang="en-US" sz="1800" b="1" u="sng" dirty="0">
                <a:solidFill>
                  <a:srgbClr val="FF0000"/>
                </a:solidFill>
                <a:effectLst/>
                <a:latin typeface="Calibri" panose="020F0502020204030204" pitchFamily="34" charset="0"/>
                <a:ea typeface="Arial" panose="020B0604020202020204" pitchFamily="34" charset="0"/>
              </a:rPr>
              <a:t>5</a:t>
            </a:r>
            <a:r>
              <a:rPr lang="en-US" sz="1800" b="1" dirty="0">
                <a:solidFill>
                  <a:srgbClr val="000000"/>
                </a:solidFill>
                <a:effectLst/>
                <a:latin typeface="Calibri" panose="020F0502020204030204" pitchFamily="34" charset="0"/>
                <a:ea typeface="Arial" panose="020B0604020202020204" pitchFamily="34" charset="0"/>
              </a:rPr>
              <a:t>…</a:t>
            </a:r>
            <a:r>
              <a:rPr lang="en-US" sz="1800" dirty="0">
                <a:solidFill>
                  <a:srgbClr val="000000"/>
                </a:solidFill>
                <a:effectLst/>
                <a:latin typeface="Calibri" panose="020F0502020204030204" pitchFamily="34" charset="0"/>
                <a:ea typeface="Arial" panose="020B0604020202020204" pitchFamily="34" charset="0"/>
              </a:rPr>
              <a:t> </a:t>
            </a:r>
            <a:r>
              <a:rPr lang="en-US" sz="1800" dirty="0">
                <a:effectLst/>
                <a:latin typeface="Calibri" panose="020F0502020204030204" pitchFamily="34" charset="0"/>
                <a:ea typeface="Times New Roman" panose="02020603050405020304" pitchFamily="18" charset="0"/>
              </a:rPr>
              <a:t>A player in an offside position receiving the ball from an opponent, who deliberately plays the ball (except from a deliberate save), is not considered to have gained an advantage.</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u="sng" dirty="0">
                <a:solidFill>
                  <a:srgbClr val="FF0000"/>
                </a:solidFill>
                <a:effectLst/>
                <a:latin typeface="Calibri" panose="020F0502020204030204" pitchFamily="34" charset="0"/>
                <a:ea typeface="Arial" panose="020B0604020202020204" pitchFamily="34" charset="0"/>
              </a:rPr>
              <a:t>a. To deliberately play the ball, the player must have time and space, and sufficient sight of the ball to control the ball with the possibility of:</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solidFill>
                  <a:srgbClr val="FF0000"/>
                </a:solidFill>
                <a:effectLst/>
                <a:latin typeface="Calibri" panose="020F0502020204030204" pitchFamily="34" charset="0"/>
                <a:ea typeface="Arial" panose="020B0604020202020204" pitchFamily="34" charset="0"/>
              </a:rPr>
              <a:t>   </a:t>
            </a:r>
            <a:r>
              <a:rPr lang="en-US" sz="1800" u="sng" dirty="0">
                <a:solidFill>
                  <a:srgbClr val="FF0000"/>
                </a:solidFill>
                <a:effectLst/>
                <a:latin typeface="Calibri" panose="020F0502020204030204" pitchFamily="34" charset="0"/>
                <a:ea typeface="Arial" panose="020B0604020202020204" pitchFamily="34" charset="0"/>
              </a:rPr>
              <a:t>1. Passing the ball to their teammate; or,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solidFill>
                  <a:srgbClr val="FF0000"/>
                </a:solidFill>
                <a:effectLst/>
                <a:latin typeface="Calibri" panose="020F0502020204030204" pitchFamily="34" charset="0"/>
                <a:ea typeface="Arial" panose="020B0604020202020204" pitchFamily="34" charset="0"/>
              </a:rPr>
              <a:t>   </a:t>
            </a:r>
            <a:r>
              <a:rPr lang="en-US" sz="1800" u="sng" dirty="0">
                <a:solidFill>
                  <a:srgbClr val="FF0000"/>
                </a:solidFill>
                <a:effectLst/>
                <a:latin typeface="Calibri" panose="020F0502020204030204" pitchFamily="34" charset="0"/>
                <a:ea typeface="Arial" panose="020B0604020202020204" pitchFamily="34" charset="0"/>
              </a:rPr>
              <a:t>2. Gaining possession of the ball; or</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solidFill>
                  <a:srgbClr val="FF0000"/>
                </a:solidFill>
                <a:effectLst/>
                <a:latin typeface="Calibri" panose="020F0502020204030204" pitchFamily="34" charset="0"/>
                <a:ea typeface="Arial" panose="020B0604020202020204" pitchFamily="34" charset="0"/>
              </a:rPr>
              <a:t>   </a:t>
            </a:r>
            <a:r>
              <a:rPr lang="en-US" sz="1800" u="sng" dirty="0">
                <a:solidFill>
                  <a:srgbClr val="FF0000"/>
                </a:solidFill>
                <a:effectLst/>
                <a:latin typeface="Calibri" panose="020F0502020204030204" pitchFamily="34" charset="0"/>
                <a:ea typeface="Arial" panose="020B0604020202020204" pitchFamily="34" charset="0"/>
              </a:rPr>
              <a:t>3. Clearing the ball</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u="sng" dirty="0">
                <a:solidFill>
                  <a:srgbClr val="FF0000"/>
                </a:solidFill>
                <a:effectLst/>
                <a:latin typeface="Calibri" panose="020F0502020204030204" pitchFamily="34" charset="0"/>
                <a:ea typeface="Arial" panose="020B0604020202020204" pitchFamily="34" charset="0"/>
              </a:rPr>
              <a:t>b. A save is when a player stops, or attempts to stop, a ball which is going into or very close to the goal with any part of the body except the hands/arms (unless the goalkeeper within the penalty area).</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i="1" dirty="0">
                <a:effectLst/>
                <a:latin typeface="Calibri" panose="020F0502020204030204" pitchFamily="34" charset="0"/>
                <a:ea typeface="Arial" panose="020B0604020202020204" pitchFamily="34"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b="1" dirty="0">
                <a:effectLst/>
                <a:latin typeface="Calibri" panose="020F0502020204030204" pitchFamily="34" charset="0"/>
                <a:ea typeface="Arial" panose="020B0604020202020204" pitchFamily="34" charset="0"/>
              </a:rPr>
              <a:t>Rationale:</a:t>
            </a:r>
            <a:r>
              <a:rPr lang="en-US" sz="1800" dirty="0">
                <a:effectLst/>
                <a:latin typeface="Calibri" panose="020F0502020204030204" pitchFamily="34" charset="0"/>
                <a:ea typeface="Arial" panose="020B0604020202020204" pitchFamily="34" charset="0"/>
              </a:rPr>
              <a:t> Defines the criteria for deliberately playing the ball when determining an offside infraction.</a:t>
            </a:r>
            <a:endParaRPr lang="en-US" sz="1800" dirty="0">
              <a:effectLst/>
              <a:latin typeface="Times New Roman" panose="02020603050405020304" pitchFamily="18" charset="0"/>
              <a:ea typeface="Times New Roman" panose="02020603050405020304" pitchFamily="18" charset="0"/>
            </a:endParaRPr>
          </a:p>
          <a:p>
            <a:endParaRPr lang="en-US" dirty="0">
              <a:cs typeface="Calibri"/>
            </a:endParaRP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12</a:t>
            </a:fld>
            <a:endParaRPr lang="en-US"/>
          </a:p>
        </p:txBody>
      </p:sp>
    </p:spTree>
    <p:extLst>
      <p:ext uri="{BB962C8B-B14F-4D97-AF65-F5344CB8AC3E}">
        <p14:creationId xmlns:p14="http://schemas.microsoft.com/office/powerpoint/2010/main" val="7745436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13</a:t>
            </a:fld>
            <a:endParaRPr lang="en-US"/>
          </a:p>
        </p:txBody>
      </p:sp>
    </p:spTree>
    <p:extLst>
      <p:ext uri="{BB962C8B-B14F-4D97-AF65-F5344CB8AC3E}">
        <p14:creationId xmlns:p14="http://schemas.microsoft.com/office/powerpoint/2010/main" val="20999422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14</a:t>
            </a:fld>
            <a:endParaRPr lang="en-US"/>
          </a:p>
        </p:txBody>
      </p:sp>
    </p:spTree>
    <p:extLst>
      <p:ext uri="{BB962C8B-B14F-4D97-AF65-F5344CB8AC3E}">
        <p14:creationId xmlns:p14="http://schemas.microsoft.com/office/powerpoint/2010/main" val="21165690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pPr marL="0" marR="0">
              <a:spcBef>
                <a:spcPts val="0"/>
              </a:spcBef>
              <a:spcAft>
                <a:spcPts val="0"/>
              </a:spcAft>
            </a:pPr>
            <a:r>
              <a:rPr lang="en-US" sz="1800" b="1" dirty="0">
                <a:effectLst/>
                <a:latin typeface="Calibri" panose="020F0502020204030204" pitchFamily="34" charset="0"/>
                <a:ea typeface="Times New Roman" panose="02020603050405020304" pitchFamily="18" charset="0"/>
              </a:rPr>
              <a:t>SECTION 1 </a:t>
            </a:r>
            <a:r>
              <a:rPr lang="en-US" sz="1800" b="1" u="sng" dirty="0">
                <a:solidFill>
                  <a:srgbClr val="FF0000"/>
                </a:solidFill>
                <a:effectLst/>
                <a:latin typeface="Calibri" panose="020F0502020204030204" pitchFamily="34" charset="0"/>
                <a:ea typeface="Times New Roman" panose="02020603050405020304" pitchFamily="18" charset="0"/>
              </a:rPr>
              <a:t>FOULS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1000"/>
              </a:spcAft>
            </a:pPr>
            <a:r>
              <a:rPr lang="en-US" sz="1800" b="1" u="sng" dirty="0">
                <a:solidFill>
                  <a:srgbClr val="FF0000"/>
                </a:solidFill>
                <a:effectLst/>
                <a:latin typeface="Calibri" panose="020F0502020204030204" pitchFamily="34" charset="0"/>
                <a:ea typeface="Arial" panose="020B0604020202020204" pitchFamily="34" charset="0"/>
              </a:rPr>
              <a:t>ART. 1 ...</a:t>
            </a:r>
            <a:r>
              <a:rPr lang="en-US" sz="1800" u="sng" dirty="0">
                <a:solidFill>
                  <a:srgbClr val="FF0000"/>
                </a:solidFill>
                <a:effectLst/>
                <a:latin typeface="Calibri" panose="020F0502020204030204" pitchFamily="34" charset="0"/>
                <a:ea typeface="Arial" panose="020B0604020202020204" pitchFamily="34" charset="0"/>
              </a:rPr>
              <a:t> Direct and indirect free kicks and penalty kicks can only be awarded for offenses committed when the ball is in play.</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b="1" u="sng" dirty="0">
                <a:solidFill>
                  <a:srgbClr val="FF0000"/>
                </a:solidFill>
                <a:effectLst/>
                <a:latin typeface="Calibri" panose="020F0502020204030204" pitchFamily="34" charset="0"/>
                <a:ea typeface="Arial" panose="020B0604020202020204" pitchFamily="34" charset="0"/>
              </a:rPr>
              <a:t>ART. 2 ...</a:t>
            </a:r>
            <a:r>
              <a:rPr lang="en-US" sz="1800" u="sng" dirty="0">
                <a:solidFill>
                  <a:srgbClr val="FF0000"/>
                </a:solidFill>
                <a:effectLst/>
                <a:latin typeface="Calibri" panose="020F0502020204030204" pitchFamily="34" charset="0"/>
                <a:ea typeface="Arial" panose="020B0604020202020204" pitchFamily="34" charset="0"/>
              </a:rPr>
              <a:t> A direct free kick is awarded if a player commits any of the following offenses against an opponent in a manner considered by the referee to be careless, reckless, or using excessive force.</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u="sng" dirty="0">
                <a:solidFill>
                  <a:srgbClr val="FF0000"/>
                </a:solidFill>
                <a:effectLst/>
                <a:latin typeface="Calibri" panose="020F0502020204030204" pitchFamily="34" charset="0"/>
                <a:ea typeface="Arial" panose="020B0604020202020204" pitchFamily="34" charset="0"/>
              </a:rPr>
              <a:t>a. charges;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u="sng" dirty="0">
                <a:solidFill>
                  <a:srgbClr val="FF0000"/>
                </a:solidFill>
                <a:effectLst/>
                <a:latin typeface="Calibri" panose="020F0502020204030204" pitchFamily="34" charset="0"/>
                <a:ea typeface="Arial" panose="020B0604020202020204" pitchFamily="34" charset="0"/>
              </a:rPr>
              <a:t>b. jumps at;</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u="sng" dirty="0">
                <a:solidFill>
                  <a:srgbClr val="FF0000"/>
                </a:solidFill>
                <a:effectLst/>
                <a:latin typeface="Calibri" panose="020F0502020204030204" pitchFamily="34" charset="0"/>
                <a:ea typeface="Arial" panose="020B0604020202020204" pitchFamily="34" charset="0"/>
              </a:rPr>
              <a:t>c. kicks or attempts to kick;</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u="sng" dirty="0">
                <a:solidFill>
                  <a:srgbClr val="FF0000"/>
                </a:solidFill>
                <a:effectLst/>
                <a:latin typeface="Calibri" panose="020F0502020204030204" pitchFamily="34" charset="0"/>
                <a:ea typeface="Arial" panose="020B0604020202020204" pitchFamily="34" charset="0"/>
              </a:rPr>
              <a:t>d. pushes;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u="sng" dirty="0">
                <a:solidFill>
                  <a:srgbClr val="FF0000"/>
                </a:solidFill>
                <a:effectLst/>
                <a:latin typeface="Calibri" panose="020F0502020204030204" pitchFamily="34" charset="0"/>
                <a:ea typeface="Arial" panose="020B0604020202020204" pitchFamily="34" charset="0"/>
              </a:rPr>
              <a:t>e. strikes or attempts to strike (including head-butt);</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u="sng" dirty="0">
                <a:solidFill>
                  <a:srgbClr val="FF0000"/>
                </a:solidFill>
                <a:effectLst/>
                <a:latin typeface="Calibri" panose="020F0502020204030204" pitchFamily="34" charset="0"/>
                <a:ea typeface="Arial" panose="020B0604020202020204" pitchFamily="34" charset="0"/>
              </a:rPr>
              <a:t>f. tackles or challenges;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1000"/>
              </a:spcAft>
            </a:pPr>
            <a:r>
              <a:rPr lang="en-US" sz="1800" u="sng" dirty="0">
                <a:solidFill>
                  <a:srgbClr val="FF0000"/>
                </a:solidFill>
                <a:effectLst/>
                <a:latin typeface="Calibri" panose="020F0502020204030204" pitchFamily="34" charset="0"/>
                <a:ea typeface="Arial" panose="020B0604020202020204" pitchFamily="34" charset="0"/>
              </a:rPr>
              <a:t>g. trips or attempts to trip;</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b="1" u="sng" dirty="0">
                <a:solidFill>
                  <a:srgbClr val="FF0000"/>
                </a:solidFill>
                <a:effectLst/>
                <a:latin typeface="Calibri" panose="020F0502020204030204" pitchFamily="34" charset="0"/>
                <a:ea typeface="Arial" panose="020B0604020202020204" pitchFamily="34" charset="0"/>
              </a:rPr>
              <a:t>ART. 3 ...</a:t>
            </a:r>
            <a:r>
              <a:rPr lang="en-US" sz="1800" u="sng" dirty="0">
                <a:solidFill>
                  <a:srgbClr val="FF0000"/>
                </a:solidFill>
                <a:effectLst/>
                <a:latin typeface="Calibri" panose="020F0502020204030204" pitchFamily="34" charset="0"/>
                <a:ea typeface="Arial" panose="020B0604020202020204" pitchFamily="34" charset="0"/>
              </a:rPr>
              <a:t> If an offense involves contact, it is penalized by a direct free kick.</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u="sng" dirty="0">
                <a:solidFill>
                  <a:srgbClr val="FF0000"/>
                </a:solidFill>
                <a:effectLst/>
                <a:latin typeface="Calibri" panose="020F0502020204030204" pitchFamily="34" charset="0"/>
                <a:ea typeface="Arial" panose="020B0604020202020204" pitchFamily="34" charset="0"/>
              </a:rPr>
              <a:t>a. Careless is when a player shows a lack of attention or consideration when making a challenge or acts without precaution.  No further disciplinary sanction is needed.</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u="sng" dirty="0">
                <a:solidFill>
                  <a:srgbClr val="FF0000"/>
                </a:solidFill>
                <a:effectLst/>
                <a:latin typeface="Calibri" panose="020F0502020204030204" pitchFamily="34" charset="0"/>
                <a:ea typeface="Arial" panose="020B0604020202020204" pitchFamily="34" charset="0"/>
              </a:rPr>
              <a:t>b. Reckless is when a player acts with disregard to the danger to, or consequences for, an opponent and must be cautioned (12-8-1f(10)).</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u="sng" dirty="0">
                <a:solidFill>
                  <a:srgbClr val="FF0000"/>
                </a:solidFill>
                <a:effectLst/>
                <a:latin typeface="Calibri" panose="020F0502020204030204" pitchFamily="34" charset="0"/>
                <a:ea typeface="Arial" panose="020B0604020202020204" pitchFamily="34" charset="0"/>
              </a:rPr>
              <a:t>c. Using excessive force is when a player exceeds the necessary use of force and/or endangers the safety of an opponent and must be disqualified (12-8-2d(1)).</a:t>
            </a:r>
            <a:endParaRPr lang="en-US" sz="1800" dirty="0">
              <a:effectLst/>
              <a:latin typeface="Times New Roman" panose="02020603050405020304" pitchFamily="18" charset="0"/>
              <a:ea typeface="Times New Roman" panose="02020603050405020304" pitchFamily="18" charset="0"/>
            </a:endParaRPr>
          </a:p>
          <a:p>
            <a:endParaRPr lang="en-US" dirty="0"/>
          </a:p>
          <a:p>
            <a:endParaRPr lang="en-US" dirty="0"/>
          </a:p>
          <a:p>
            <a:r>
              <a:rPr lang="en-US" sz="2400" b="1" dirty="0">
                <a:solidFill>
                  <a:srgbClr val="000000"/>
                </a:solidFill>
                <a:effectLst/>
                <a:latin typeface="Calibri" panose="020F0502020204030204" pitchFamily="34" charset="0"/>
                <a:ea typeface="Arial" panose="020B0604020202020204" pitchFamily="34" charset="0"/>
              </a:rPr>
              <a:t>Rationale:</a:t>
            </a:r>
            <a:r>
              <a:rPr lang="en-US" sz="2400" dirty="0">
                <a:solidFill>
                  <a:srgbClr val="000000"/>
                </a:solidFill>
                <a:effectLst/>
                <a:latin typeface="Calibri" panose="020F0502020204030204" pitchFamily="34" charset="0"/>
                <a:ea typeface="Arial" panose="020B0604020202020204" pitchFamily="34" charset="0"/>
              </a:rPr>
              <a:t> Fouls involving physical contact are generally categorized as careless, reckless, or using excessive force.  This new section in rule 12 and added definitions to rule 18 define the seven direct free kick fouls and provides consistency for officials interpreting misconduct.</a:t>
            </a:r>
            <a:endParaRPr lang="en-US" sz="2400"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15</a:t>
            </a:fld>
            <a:endParaRPr lang="en-US"/>
          </a:p>
        </p:txBody>
      </p:sp>
    </p:spTree>
    <p:extLst>
      <p:ext uri="{BB962C8B-B14F-4D97-AF65-F5344CB8AC3E}">
        <p14:creationId xmlns:p14="http://schemas.microsoft.com/office/powerpoint/2010/main" val="42833346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dirty="0">
                <a:effectLst/>
                <a:latin typeface="Calibri" panose="020F0502020204030204" pitchFamily="34" charset="0"/>
                <a:ea typeface="Times New Roman" panose="02020603050405020304" pitchFamily="18" charset="0"/>
              </a:rPr>
              <a:t>SECTION 2 HANDLING</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b="1" u="sng" dirty="0">
                <a:solidFill>
                  <a:srgbClr val="FF0000"/>
                </a:solidFill>
                <a:effectLst/>
                <a:latin typeface="Calibri" panose="020F0502020204030204" pitchFamily="34" charset="0"/>
                <a:ea typeface="Arial" panose="020B0604020202020204" pitchFamily="34" charset="0"/>
              </a:rPr>
              <a:t>ART. 2… </a:t>
            </a:r>
            <a:r>
              <a:rPr lang="en-US" sz="1800" u="sng" dirty="0">
                <a:solidFill>
                  <a:srgbClr val="FF0000"/>
                </a:solidFill>
                <a:effectLst/>
                <a:latin typeface="Calibri" panose="020F0502020204030204" pitchFamily="34" charset="0"/>
                <a:ea typeface="Arial" panose="020B0604020202020204" pitchFamily="34" charset="0"/>
              </a:rPr>
              <a:t>A player shall be penalized for handling if they score in the opponent’s goal directly from their hand/arm, even if accidental, including by the goalkeeper.</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solidFill>
                  <a:srgbClr val="FF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b="1" u="sng" dirty="0">
                <a:solidFill>
                  <a:srgbClr val="FF0000"/>
                </a:solidFill>
                <a:effectLst/>
                <a:latin typeface="Calibri" panose="020F0502020204030204" pitchFamily="34" charset="0"/>
                <a:ea typeface="Arial" panose="020B0604020202020204" pitchFamily="34" charset="0"/>
              </a:rPr>
              <a:t>ART. 3… </a:t>
            </a:r>
            <a:r>
              <a:rPr lang="en-US" sz="1800" u="sng" dirty="0">
                <a:solidFill>
                  <a:srgbClr val="FF0000"/>
                </a:solidFill>
                <a:effectLst/>
                <a:latin typeface="Calibri" panose="020F0502020204030204" pitchFamily="34" charset="0"/>
                <a:ea typeface="Arial" panose="020B0604020202020204" pitchFamily="34" charset="0"/>
              </a:rPr>
              <a:t>A player shall be penalized for handling if they score in the opponent’s goal immediately after the ball has touched their hand/arm, even if accidental.</a:t>
            </a:r>
            <a:endParaRPr lang="en-US" sz="1800" dirty="0">
              <a:effectLst/>
              <a:latin typeface="Times New Roman" panose="02020603050405020304" pitchFamily="18" charset="0"/>
              <a:ea typeface="Times New Roman" panose="02020603050405020304" pitchFamily="18" charset="0"/>
            </a:endParaRPr>
          </a:p>
          <a:p>
            <a:br>
              <a:rPr lang="en-US" sz="1800" dirty="0">
                <a:solidFill>
                  <a:srgbClr val="000000"/>
                </a:solidFill>
                <a:effectLst/>
                <a:latin typeface="Calibri" panose="020F0502020204030204" pitchFamily="34" charset="0"/>
                <a:ea typeface="Arial" panose="020B0604020202020204" pitchFamily="34" charset="0"/>
              </a:rPr>
            </a:br>
            <a:r>
              <a:rPr lang="en-US" sz="1800" b="1" dirty="0">
                <a:solidFill>
                  <a:srgbClr val="000000"/>
                </a:solidFill>
                <a:effectLst/>
                <a:latin typeface="Calibri" panose="020F0502020204030204" pitchFamily="34" charset="0"/>
                <a:ea typeface="Arial" panose="020B0604020202020204" pitchFamily="34" charset="0"/>
              </a:rPr>
              <a:t>Rationale:</a:t>
            </a:r>
            <a:r>
              <a:rPr lang="en-US" sz="1800" dirty="0">
                <a:solidFill>
                  <a:srgbClr val="000000"/>
                </a:solidFill>
                <a:effectLst/>
                <a:latin typeface="Calibri" panose="020F0502020204030204" pitchFamily="34" charset="0"/>
                <a:ea typeface="Arial" panose="020B0604020202020204" pitchFamily="34" charset="0"/>
              </a:rPr>
              <a:t> The new articles eliminate the necessity for the referee to determine if the hand/arm contact was accidental or deliberate. Now neither accidental nor deliberate contact with the hand/arm result in a goal for greater consistency and ease of interpretation.</a:t>
            </a:r>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16</a:t>
            </a:fld>
            <a:endParaRPr lang="en-US"/>
          </a:p>
        </p:txBody>
      </p:sp>
    </p:spTree>
    <p:extLst>
      <p:ext uri="{BB962C8B-B14F-4D97-AF65-F5344CB8AC3E}">
        <p14:creationId xmlns:p14="http://schemas.microsoft.com/office/powerpoint/2010/main" val="3166597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b="1" dirty="0">
                <a:effectLst/>
                <a:latin typeface="Calibri" panose="020F0502020204030204" pitchFamily="34" charset="0"/>
                <a:ea typeface="Times New Roman" panose="02020603050405020304" pitchFamily="18" charset="0"/>
              </a:rPr>
              <a:t>SECTION 2 HANDLING</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b="1" u="sng" dirty="0">
                <a:solidFill>
                  <a:srgbClr val="FF0000"/>
                </a:solidFill>
                <a:effectLst/>
                <a:latin typeface="Calibri" panose="020F0502020204030204" pitchFamily="34" charset="0"/>
                <a:ea typeface="Arial" panose="020B0604020202020204" pitchFamily="34" charset="0"/>
              </a:rPr>
              <a:t>ART. 2… </a:t>
            </a:r>
            <a:r>
              <a:rPr lang="en-US" sz="1200" u="sng" dirty="0">
                <a:solidFill>
                  <a:srgbClr val="FF0000"/>
                </a:solidFill>
                <a:effectLst/>
                <a:latin typeface="Calibri" panose="020F0502020204030204" pitchFamily="34" charset="0"/>
                <a:ea typeface="Arial" panose="020B0604020202020204" pitchFamily="34" charset="0"/>
              </a:rPr>
              <a:t>A player shall be penalized for handling if they score in the opponent’s goal directly from their hand/arm, even if accidental, including by the goalkeeper.</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dirty="0">
                <a:solidFill>
                  <a:srgbClr val="FF0000"/>
                </a:solidFill>
                <a:effectLst/>
                <a:latin typeface="Calibri" panose="020F050202020403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b="1" u="sng" dirty="0">
                <a:solidFill>
                  <a:srgbClr val="FF0000"/>
                </a:solidFill>
                <a:effectLst/>
                <a:latin typeface="Calibri" panose="020F0502020204030204" pitchFamily="34" charset="0"/>
                <a:ea typeface="Arial" panose="020B0604020202020204" pitchFamily="34" charset="0"/>
              </a:rPr>
              <a:t>ART. 3… </a:t>
            </a:r>
            <a:r>
              <a:rPr lang="en-US" sz="1200" u="sng" dirty="0">
                <a:solidFill>
                  <a:srgbClr val="FF0000"/>
                </a:solidFill>
                <a:effectLst/>
                <a:latin typeface="Calibri" panose="020F0502020204030204" pitchFamily="34" charset="0"/>
                <a:ea typeface="Arial" panose="020B0604020202020204" pitchFamily="34" charset="0"/>
              </a:rPr>
              <a:t>A player shall be penalized for handling if they score in the opponent’s goal immediately after the ball has touched their hand/arm, even if accidental.</a:t>
            </a:r>
            <a:endParaRPr lang="en-US" sz="1200" dirty="0">
              <a:effectLst/>
              <a:latin typeface="Times New Roman" panose="02020603050405020304" pitchFamily="18" charset="0"/>
              <a:ea typeface="Times New Roman" panose="02020603050405020304" pitchFamily="18" charset="0"/>
            </a:endParaRPr>
          </a:p>
          <a:p>
            <a:br>
              <a:rPr lang="en-US" sz="1200" dirty="0">
                <a:solidFill>
                  <a:srgbClr val="000000"/>
                </a:solidFill>
                <a:effectLst/>
                <a:latin typeface="Calibri" panose="020F0502020204030204" pitchFamily="34" charset="0"/>
                <a:ea typeface="Arial" panose="020B0604020202020204" pitchFamily="34" charset="0"/>
              </a:rPr>
            </a:br>
            <a:r>
              <a:rPr lang="en-US" sz="1200" b="1" dirty="0">
                <a:solidFill>
                  <a:srgbClr val="000000"/>
                </a:solidFill>
                <a:effectLst/>
                <a:latin typeface="Calibri" panose="020F0502020204030204" pitchFamily="34" charset="0"/>
                <a:ea typeface="Arial" panose="020B0604020202020204" pitchFamily="34" charset="0"/>
              </a:rPr>
              <a:t>Rationale:</a:t>
            </a:r>
            <a:r>
              <a:rPr lang="en-US" sz="1200" dirty="0">
                <a:solidFill>
                  <a:srgbClr val="000000"/>
                </a:solidFill>
                <a:effectLst/>
                <a:latin typeface="Calibri" panose="020F0502020204030204" pitchFamily="34" charset="0"/>
                <a:ea typeface="Arial" panose="020B0604020202020204" pitchFamily="34" charset="0"/>
              </a:rPr>
              <a:t> The new articles eliminate the necessity for the referee to determine if the hand/arm contact was accidental or deliberate. Now neither accidental nor deliberate contact with the hand/arm result in a goal for greater consistency and ease of interpretation.</a:t>
            </a:r>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17</a:t>
            </a:fld>
            <a:endParaRPr lang="en-US"/>
          </a:p>
        </p:txBody>
      </p:sp>
    </p:spTree>
    <p:extLst>
      <p:ext uri="{BB962C8B-B14F-4D97-AF65-F5344CB8AC3E}">
        <p14:creationId xmlns:p14="http://schemas.microsoft.com/office/powerpoint/2010/main" val="2313020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18</a:t>
            </a:fld>
            <a:endParaRPr lang="en-US"/>
          </a:p>
        </p:txBody>
      </p:sp>
    </p:spTree>
    <p:extLst>
      <p:ext uri="{BB962C8B-B14F-4D97-AF65-F5344CB8AC3E}">
        <p14:creationId xmlns:p14="http://schemas.microsoft.com/office/powerpoint/2010/main" val="29197179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a:spcBef>
                <a:spcPts val="0"/>
              </a:spcBef>
              <a:spcAft>
                <a:spcPts val="0"/>
              </a:spcAft>
            </a:pPr>
            <a:r>
              <a:rPr lang="en-US" sz="1800" b="1" dirty="0">
                <a:effectLst/>
                <a:latin typeface="Calibri" panose="020F0502020204030204" pitchFamily="34" charset="0"/>
                <a:ea typeface="Arial" panose="020B0604020202020204" pitchFamily="34" charset="0"/>
              </a:rPr>
              <a:t>SECTION 7 RESTRICTIONS ON THE GOALKEEPER</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b="1" u="sng" dirty="0">
                <a:solidFill>
                  <a:srgbClr val="FF0000"/>
                </a:solidFill>
                <a:effectLst/>
                <a:latin typeface="Calibri" panose="020F0502020204030204" pitchFamily="34" charset="0"/>
                <a:ea typeface="Arial" panose="020B0604020202020204" pitchFamily="34" charset="0"/>
              </a:rPr>
              <a:t>ART. 5 . . .</a:t>
            </a:r>
            <a:r>
              <a:rPr lang="en-US" sz="1800" u="sng" dirty="0">
                <a:solidFill>
                  <a:srgbClr val="FF0000"/>
                </a:solidFill>
                <a:effectLst/>
                <a:latin typeface="Calibri" panose="020F0502020204030204" pitchFamily="34" charset="0"/>
                <a:ea typeface="Arial" panose="020B0604020202020204" pitchFamily="34" charset="0"/>
              </a:rPr>
              <a:t> The goalkeeper has the same restrictions on handling the ball as any other player outside the penalty area. If the goalkeeper handles the ball inside their penalty area when not permitted to do so, an indirect free kick is awarded but there is no disciplinary sanction. However, if the violation is playing the ball a second time (with or without the hand/ arm) after a restart before it touches another player, the goalkeeper must be cautioned if the offense stops a promising attack or ejected if the offense denies an opponent or the opposing team a goal or an obvious goal-scoring opportunity.</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br>
              <a:rPr lang="en-US" sz="1800" dirty="0">
                <a:solidFill>
                  <a:srgbClr val="000000"/>
                </a:solidFill>
                <a:effectLst/>
                <a:latin typeface="Calibri" panose="020F0502020204030204" pitchFamily="34" charset="0"/>
                <a:ea typeface="Arial" panose="020B0604020202020204" pitchFamily="34" charset="0"/>
              </a:rPr>
            </a:br>
            <a:r>
              <a:rPr lang="en-US" sz="1800" b="1" dirty="0">
                <a:solidFill>
                  <a:srgbClr val="000000"/>
                </a:solidFill>
                <a:effectLst/>
                <a:latin typeface="Calibri" panose="020F0502020204030204" pitchFamily="34" charset="0"/>
                <a:ea typeface="Arial" panose="020B0604020202020204" pitchFamily="34" charset="0"/>
              </a:rPr>
              <a:t>Rationale:</a:t>
            </a:r>
            <a:r>
              <a:rPr lang="en-US" sz="1800" dirty="0">
                <a:solidFill>
                  <a:srgbClr val="000000"/>
                </a:solidFill>
                <a:effectLst/>
                <a:latin typeface="Calibri" panose="020F0502020204030204" pitchFamily="34" charset="0"/>
                <a:ea typeface="Arial" panose="020B0604020202020204" pitchFamily="34" charset="0"/>
              </a:rPr>
              <a:t> Adding language and direction for officials regarding goalkeeper handling outside the penalty area and inside the penalty area when they are not permitted to handle the ball.</a:t>
            </a:r>
            <a:r>
              <a:rPr lang="en-US"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endParaRPr lang="en-US" dirty="0">
              <a:cs typeface="Calibri"/>
            </a:endParaRP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19</a:t>
            </a:fld>
            <a:endParaRPr lang="en-US"/>
          </a:p>
        </p:txBody>
      </p:sp>
    </p:spTree>
    <p:extLst>
      <p:ext uri="{BB962C8B-B14F-4D97-AF65-F5344CB8AC3E}">
        <p14:creationId xmlns:p14="http://schemas.microsoft.com/office/powerpoint/2010/main" val="35974352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20</a:t>
            </a:fld>
            <a:endParaRPr lang="en-US"/>
          </a:p>
        </p:txBody>
      </p:sp>
    </p:spTree>
    <p:extLst>
      <p:ext uri="{BB962C8B-B14F-4D97-AF65-F5344CB8AC3E}">
        <p14:creationId xmlns:p14="http://schemas.microsoft.com/office/powerpoint/2010/main" val="2347452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2</a:t>
            </a:fld>
            <a:endParaRPr lang="en-US"/>
          </a:p>
        </p:txBody>
      </p:sp>
    </p:spTree>
    <p:extLst>
      <p:ext uri="{BB962C8B-B14F-4D97-AF65-F5344CB8AC3E}">
        <p14:creationId xmlns:p14="http://schemas.microsoft.com/office/powerpoint/2010/main" val="41085463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a:spcBef>
                <a:spcPts val="0"/>
              </a:spcBef>
              <a:spcAft>
                <a:spcPts val="0"/>
              </a:spcAft>
            </a:pPr>
            <a:r>
              <a:rPr lang="en-US" sz="1800" b="1" dirty="0">
                <a:effectLst/>
                <a:latin typeface="Calibri" panose="020F0502020204030204" pitchFamily="34" charset="0"/>
                <a:ea typeface="Times New Roman" panose="02020603050405020304" pitchFamily="18" charset="0"/>
              </a:rPr>
              <a:t>SECTION 8 MISCONDUCT</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b="1" u="sng" dirty="0">
                <a:solidFill>
                  <a:srgbClr val="FF0000"/>
                </a:solidFill>
                <a:effectLst/>
                <a:latin typeface="Calibri" panose="020F0502020204030204" pitchFamily="34" charset="0"/>
                <a:ea typeface="Arial" panose="020B0604020202020204" pitchFamily="34" charset="0"/>
              </a:rPr>
              <a:t>ART. 4 ...</a:t>
            </a:r>
            <a:r>
              <a:rPr lang="en-US" sz="1800" u="sng" dirty="0">
                <a:solidFill>
                  <a:srgbClr val="FF0000"/>
                </a:solidFill>
                <a:effectLst/>
                <a:latin typeface="Calibri" panose="020F0502020204030204" pitchFamily="34" charset="0"/>
                <a:ea typeface="Arial" panose="020B0604020202020204" pitchFamily="34" charset="0"/>
              </a:rPr>
              <a:t> Denying a goal or an obvious goal-scoring opportunity (DOGSO):</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u="sng" dirty="0">
                <a:solidFill>
                  <a:srgbClr val="FF0000"/>
                </a:solidFill>
                <a:effectLst/>
                <a:latin typeface="Calibri" panose="020F0502020204030204" pitchFamily="34" charset="0"/>
                <a:ea typeface="Arial" panose="020B0604020202020204" pitchFamily="34" charset="0"/>
              </a:rPr>
              <a:t>a. When determining if an offense denies an obvious goal-scoring opportunity, the following must be considered and present for a DOGSO offense:</a:t>
            </a:r>
            <a:br>
              <a:rPr lang="en-US" sz="1800" u="sng" dirty="0">
                <a:solidFill>
                  <a:srgbClr val="FF0000"/>
                </a:solidFill>
                <a:effectLst/>
                <a:latin typeface="Calibri" panose="020F0502020204030204" pitchFamily="34" charset="0"/>
                <a:ea typeface="Arial" panose="020B0604020202020204" pitchFamily="34" charset="0"/>
              </a:rPr>
            </a:br>
            <a:r>
              <a:rPr lang="en-US" sz="1800" dirty="0">
                <a:solidFill>
                  <a:srgbClr val="FF0000"/>
                </a:solidFill>
                <a:effectLst/>
                <a:latin typeface="Calibri" panose="020F0502020204030204" pitchFamily="34" charset="0"/>
                <a:ea typeface="Arial" panose="020B0604020202020204" pitchFamily="34" charset="0"/>
              </a:rPr>
              <a:t>   </a:t>
            </a:r>
            <a:r>
              <a:rPr lang="en-US" sz="1800" u="sng" dirty="0">
                <a:solidFill>
                  <a:srgbClr val="FF0000"/>
                </a:solidFill>
                <a:effectLst/>
                <a:latin typeface="Calibri" panose="020F0502020204030204" pitchFamily="34" charset="0"/>
                <a:ea typeface="Arial" panose="020B0604020202020204" pitchFamily="34" charset="0"/>
              </a:rPr>
              <a:t>1. distance between the offense and the goal; </a:t>
            </a:r>
            <a:br>
              <a:rPr lang="en-US" sz="1800" u="sng" dirty="0">
                <a:solidFill>
                  <a:srgbClr val="FF0000"/>
                </a:solidFill>
                <a:effectLst/>
                <a:latin typeface="Calibri" panose="020F0502020204030204" pitchFamily="34" charset="0"/>
                <a:ea typeface="Arial" panose="020B0604020202020204" pitchFamily="34" charset="0"/>
              </a:rPr>
            </a:br>
            <a:r>
              <a:rPr lang="en-US" sz="1800" dirty="0">
                <a:solidFill>
                  <a:srgbClr val="FF0000"/>
                </a:solidFill>
                <a:effectLst/>
                <a:latin typeface="Calibri" panose="020F0502020204030204" pitchFamily="34" charset="0"/>
                <a:ea typeface="Arial" panose="020B0604020202020204" pitchFamily="34" charset="0"/>
              </a:rPr>
              <a:t>   </a:t>
            </a:r>
            <a:r>
              <a:rPr lang="en-US" sz="1800" u="sng" dirty="0">
                <a:solidFill>
                  <a:srgbClr val="FF0000"/>
                </a:solidFill>
                <a:effectLst/>
                <a:latin typeface="Calibri" panose="020F0502020204030204" pitchFamily="34" charset="0"/>
                <a:ea typeface="Arial" panose="020B0604020202020204" pitchFamily="34" charset="0"/>
              </a:rPr>
              <a:t>2. general direction of the play;</a:t>
            </a:r>
            <a:br>
              <a:rPr lang="en-US" sz="1800" u="sng" dirty="0">
                <a:solidFill>
                  <a:srgbClr val="FF0000"/>
                </a:solidFill>
                <a:effectLst/>
                <a:latin typeface="Calibri" panose="020F0502020204030204" pitchFamily="34" charset="0"/>
                <a:ea typeface="Arial" panose="020B0604020202020204" pitchFamily="34" charset="0"/>
              </a:rPr>
            </a:br>
            <a:r>
              <a:rPr lang="en-US" sz="1800" dirty="0">
                <a:solidFill>
                  <a:srgbClr val="FF0000"/>
                </a:solidFill>
                <a:effectLst/>
                <a:latin typeface="Calibri" panose="020F0502020204030204" pitchFamily="34" charset="0"/>
                <a:ea typeface="Arial" panose="020B0604020202020204" pitchFamily="34" charset="0"/>
              </a:rPr>
              <a:t>   </a:t>
            </a:r>
            <a:r>
              <a:rPr lang="en-US" sz="1800" u="sng" dirty="0">
                <a:solidFill>
                  <a:srgbClr val="FF0000"/>
                </a:solidFill>
                <a:effectLst/>
                <a:latin typeface="Calibri" panose="020F0502020204030204" pitchFamily="34" charset="0"/>
                <a:ea typeface="Arial" panose="020B0604020202020204" pitchFamily="34" charset="0"/>
              </a:rPr>
              <a:t>3. likelihood of keeping or gaining control of the ball;</a:t>
            </a:r>
            <a:br>
              <a:rPr lang="en-US" sz="1800" u="sng" dirty="0">
                <a:solidFill>
                  <a:srgbClr val="FF0000"/>
                </a:solidFill>
                <a:effectLst/>
                <a:latin typeface="Calibri" panose="020F0502020204030204" pitchFamily="34" charset="0"/>
                <a:ea typeface="Arial" panose="020B0604020202020204" pitchFamily="34" charset="0"/>
              </a:rPr>
            </a:br>
            <a:r>
              <a:rPr lang="en-US" sz="1800" dirty="0">
                <a:solidFill>
                  <a:srgbClr val="FF0000"/>
                </a:solidFill>
                <a:effectLst/>
                <a:latin typeface="Calibri" panose="020F0502020204030204" pitchFamily="34" charset="0"/>
                <a:ea typeface="Arial" panose="020B0604020202020204" pitchFamily="34" charset="0"/>
              </a:rPr>
              <a:t>   </a:t>
            </a:r>
            <a:r>
              <a:rPr lang="en-US" sz="1800" u="sng" dirty="0">
                <a:solidFill>
                  <a:srgbClr val="FF0000"/>
                </a:solidFill>
                <a:effectLst/>
                <a:latin typeface="Calibri" panose="020F0502020204030204" pitchFamily="34" charset="0"/>
                <a:ea typeface="Arial" panose="020B0604020202020204" pitchFamily="34" charset="0"/>
              </a:rPr>
              <a:t>4. location and number of defenders;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solidFill>
                  <a:srgbClr val="FF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u="sng" dirty="0">
                <a:solidFill>
                  <a:srgbClr val="FF0000"/>
                </a:solidFill>
                <a:effectLst/>
                <a:latin typeface="Calibri" panose="020F0502020204030204" pitchFamily="34" charset="0"/>
                <a:ea typeface="Arial" panose="020B0604020202020204" pitchFamily="34" charset="0"/>
              </a:rPr>
              <a:t>b. Where a player commits an offense against an opponent within their own penalty area which denies an opponent an obvious goal-scoring opportunity and the referee awards a penalty kick, the offender is cautioned if the offense was an attempt to play the ball; in all other circumstances (e.g. holding, pulling, pushing, no possibility to play the ball, etc.) the offending player must be disqualified.</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br>
              <a:rPr lang="en-US" sz="1800" dirty="0">
                <a:solidFill>
                  <a:srgbClr val="FF0000"/>
                </a:solidFill>
                <a:effectLst/>
                <a:latin typeface="Calibri" panose="020F0502020204030204" pitchFamily="34" charset="0"/>
                <a:ea typeface="Arial" panose="020B0604020202020204" pitchFamily="34" charset="0"/>
              </a:rPr>
            </a:br>
            <a:r>
              <a:rPr lang="en-US" sz="1800" u="sng" dirty="0">
                <a:solidFill>
                  <a:srgbClr val="FF0000"/>
                </a:solidFill>
                <a:effectLst/>
                <a:latin typeface="Calibri" panose="020F0502020204030204" pitchFamily="34" charset="0"/>
                <a:ea typeface="Arial" panose="020B0604020202020204" pitchFamily="34" charset="0"/>
              </a:rPr>
              <a:t>c. Where a player denies the opposing team a goal or an obvious goal-scoring opportunity by committing a deliberate handling offense,</a:t>
            </a:r>
            <a:r>
              <a:rPr lang="en-US" sz="1800" u="sng" dirty="0">
                <a:solidFill>
                  <a:srgbClr val="000000"/>
                </a:solidFill>
                <a:effectLst/>
                <a:latin typeface="Calibri" panose="020F0502020204030204" pitchFamily="34" charset="0"/>
                <a:ea typeface="Arial" panose="020B0604020202020204" pitchFamily="34" charset="0"/>
              </a:rPr>
              <a:t> </a:t>
            </a:r>
            <a:r>
              <a:rPr lang="en-US" sz="1800" u="sng" dirty="0">
                <a:solidFill>
                  <a:srgbClr val="FF0000"/>
                </a:solidFill>
                <a:effectLst/>
                <a:latin typeface="Calibri" panose="020F0502020204030204" pitchFamily="34" charset="0"/>
                <a:ea typeface="Arial" panose="020B0604020202020204" pitchFamily="34" charset="0"/>
              </a:rPr>
              <a:t>except a goalkeeper within their penalty area, the player is disqualified wherever the offense occurs.</a:t>
            </a:r>
            <a:endParaRPr lang="en-US" sz="1800" dirty="0">
              <a:effectLst/>
              <a:latin typeface="Times New Roman" panose="02020603050405020304" pitchFamily="18" charset="0"/>
              <a:ea typeface="Times New Roman" panose="02020603050405020304" pitchFamily="18" charset="0"/>
            </a:endParaRPr>
          </a:p>
          <a:p>
            <a:endParaRPr lang="en-US" dirty="0">
              <a:cs typeface="Calibri"/>
            </a:endParaRPr>
          </a:p>
          <a:p>
            <a:r>
              <a:rPr lang="en-US" dirty="0">
                <a:cs typeface="Calibri"/>
              </a:rPr>
              <a:t>Also referenced in 12-9-1f (14, 15) and 12-9-2d (3, 4)</a:t>
            </a:r>
          </a:p>
          <a:p>
            <a:endParaRPr lang="en-US" dirty="0">
              <a:cs typeface="Calibri"/>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1" dirty="0">
                <a:solidFill>
                  <a:srgbClr val="000000"/>
                </a:solidFill>
                <a:effectLst/>
                <a:latin typeface="Calibri" panose="020F0502020204030204" pitchFamily="34" charset="0"/>
                <a:ea typeface="Arial" panose="020B0604020202020204" pitchFamily="34" charset="0"/>
              </a:rPr>
              <a:t>Rationale:</a:t>
            </a:r>
            <a:r>
              <a:rPr lang="en-US" sz="1800" dirty="0">
                <a:solidFill>
                  <a:srgbClr val="000000"/>
                </a:solidFill>
                <a:effectLst/>
                <a:latin typeface="Calibri" panose="020F0502020204030204" pitchFamily="34" charset="0"/>
                <a:ea typeface="Arial" panose="020B0604020202020204" pitchFamily="34" charset="0"/>
              </a:rPr>
              <a:t> This rule defines the considerations of an obvious goal-scoring opportunity to provide additional consistency and clarity for referees.</a:t>
            </a:r>
            <a:endParaRPr lang="en-US" sz="1800" dirty="0">
              <a:effectLst/>
              <a:latin typeface="Times New Roman" panose="02020603050405020304" pitchFamily="18" charset="0"/>
              <a:ea typeface="Times New Roman" panose="02020603050405020304" pitchFamily="18" charset="0"/>
            </a:endParaRPr>
          </a:p>
          <a:p>
            <a:endParaRPr lang="en-US" dirty="0">
              <a:cs typeface="Calibri"/>
            </a:endParaRP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21</a:t>
            </a:fld>
            <a:endParaRPr lang="en-US"/>
          </a:p>
        </p:txBody>
      </p:sp>
    </p:spTree>
    <p:extLst>
      <p:ext uri="{BB962C8B-B14F-4D97-AF65-F5344CB8AC3E}">
        <p14:creationId xmlns:p14="http://schemas.microsoft.com/office/powerpoint/2010/main" val="21814148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Segoe UI" panose="020B0502040204020203" pitchFamily="34" charset="0"/>
              </a:rPr>
              <a:t>Although it is not expressly listed as an example, an indirect free kick foul inside the penalty area that is ruled a DOGSO would be a disqualification, falling into the "in all other circumstances" clause of the rule and potentially also under the example "no possibility to play the ball" or "etc.".</a:t>
            </a:r>
            <a:endParaRPr lang="en-US" dirty="0">
              <a:cs typeface="Calibri"/>
            </a:endParaRP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22</a:t>
            </a:fld>
            <a:endParaRPr lang="en-US"/>
          </a:p>
        </p:txBody>
      </p:sp>
    </p:spTree>
    <p:extLst>
      <p:ext uri="{BB962C8B-B14F-4D97-AF65-F5344CB8AC3E}">
        <p14:creationId xmlns:p14="http://schemas.microsoft.com/office/powerpoint/2010/main" val="9349803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23</a:t>
            </a:fld>
            <a:endParaRPr lang="en-US"/>
          </a:p>
        </p:txBody>
      </p:sp>
    </p:spTree>
    <p:extLst>
      <p:ext uri="{BB962C8B-B14F-4D97-AF65-F5344CB8AC3E}">
        <p14:creationId xmlns:p14="http://schemas.microsoft.com/office/powerpoint/2010/main" val="37865706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24</a:t>
            </a:fld>
            <a:endParaRPr lang="en-US"/>
          </a:p>
        </p:txBody>
      </p:sp>
    </p:spTree>
    <p:extLst>
      <p:ext uri="{BB962C8B-B14F-4D97-AF65-F5344CB8AC3E}">
        <p14:creationId xmlns:p14="http://schemas.microsoft.com/office/powerpoint/2010/main" val="4481903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25</a:t>
            </a:fld>
            <a:endParaRPr lang="en-US"/>
          </a:p>
        </p:txBody>
      </p:sp>
    </p:spTree>
    <p:extLst>
      <p:ext uri="{BB962C8B-B14F-4D97-AF65-F5344CB8AC3E}">
        <p14:creationId xmlns:p14="http://schemas.microsoft.com/office/powerpoint/2010/main" val="9301839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pPr marL="0" marR="0">
              <a:spcBef>
                <a:spcPts val="0"/>
              </a:spcBef>
              <a:spcAft>
                <a:spcPts val="0"/>
              </a:spcAft>
            </a:pPr>
            <a:r>
              <a:rPr lang="en-US" sz="1800" u="sng" dirty="0">
                <a:solidFill>
                  <a:srgbClr val="FF0000"/>
                </a:solidFill>
                <a:effectLst/>
                <a:latin typeface="Calibri" panose="020F0502020204030204" pitchFamily="34" charset="0"/>
                <a:ea typeface="Arial" panose="020B0604020202020204" pitchFamily="34" charset="0"/>
              </a:rPr>
              <a:t>c. CARELESS - When a player shows a lack of attention or consideration when making a challenge or acts without precaution.  No disciplinary sanction is needed beyond awarding a direct free kick.</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u="none" strike="noStrike" dirty="0">
                <a:solidFill>
                  <a:srgbClr val="FF0000"/>
                </a:solidFill>
                <a:effectLst/>
                <a:latin typeface="Calibri" panose="020F0502020204030204" pitchFamily="34" charset="0"/>
                <a:ea typeface="Arial" panose="020B0604020202020204" pitchFamily="34" charset="0"/>
              </a:rPr>
              <a:t> </a:t>
            </a: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u="sng" dirty="0">
                <a:solidFill>
                  <a:srgbClr val="FF0000"/>
                </a:solidFill>
                <a:effectLst/>
                <a:latin typeface="Calibri" panose="020F0502020204030204" pitchFamily="34" charset="0"/>
                <a:ea typeface="Arial" panose="020B0604020202020204" pitchFamily="34" charset="0"/>
              </a:rPr>
              <a:t>n. EXCESSIVE FORCE - Using excessive force is when a player exceeds the necessary use of force and/or endangers the safety of an opponent and must be disqualified.</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solidFill>
                  <a:srgbClr val="FF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u="sng" dirty="0" err="1">
                <a:solidFill>
                  <a:srgbClr val="FF0000"/>
                </a:solidFill>
                <a:effectLst/>
                <a:latin typeface="Calibri" panose="020F0502020204030204" pitchFamily="34" charset="0"/>
                <a:ea typeface="Arial" panose="020B0604020202020204" pitchFamily="34" charset="0"/>
              </a:rPr>
              <a:t>oo</a:t>
            </a:r>
            <a:r>
              <a:rPr lang="en-US" sz="1800" u="sng" dirty="0">
                <a:solidFill>
                  <a:srgbClr val="FF0000"/>
                </a:solidFill>
                <a:effectLst/>
                <a:latin typeface="Calibri" panose="020F0502020204030204" pitchFamily="34" charset="0"/>
                <a:ea typeface="Arial" panose="020B0604020202020204" pitchFamily="34" charset="0"/>
              </a:rPr>
              <a:t>. SERIOUS FOUL PLAY - A tackle or challenge that endangers the safety of an opponent or uses excessive force or brutality must be sanctioned as serious foul play resulting in disqualification.  Any player who lunges at an opponent in challenging for the ball from the front, from the side, or from behind using one or both legs, with excessive force or endangers the safety of an opponent is guilty of serious foul play.</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u="none" strike="noStrike" dirty="0">
                <a:solidFill>
                  <a:srgbClr val="FF0000"/>
                </a:solidFill>
                <a:effectLst/>
                <a:latin typeface="Calibri" panose="020F0502020204030204" pitchFamily="34" charset="0"/>
                <a:ea typeface="Arial" panose="020B0604020202020204" pitchFamily="34"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u="sng" dirty="0">
                <a:solidFill>
                  <a:srgbClr val="FF0000"/>
                </a:solidFill>
                <a:effectLst/>
                <a:latin typeface="Calibri" panose="020F0502020204030204" pitchFamily="34" charset="0"/>
                <a:ea typeface="Arial" panose="020B0604020202020204" pitchFamily="34" charset="0"/>
              </a:rPr>
              <a:t>vv. Tactical Fouls</a:t>
            </a:r>
            <a:r>
              <a:rPr lang="en-US" sz="1800" b="1" u="sng" dirty="0">
                <a:solidFill>
                  <a:srgbClr val="FF0000"/>
                </a:solidFill>
                <a:effectLst/>
                <a:latin typeface="Calibri" panose="020F0502020204030204" pitchFamily="34" charset="0"/>
                <a:ea typeface="Arial" panose="020B0604020202020204" pitchFamily="34" charset="0"/>
              </a:rPr>
              <a:t> -</a:t>
            </a:r>
            <a:r>
              <a:rPr lang="en-US" sz="1800" u="sng" dirty="0">
                <a:solidFill>
                  <a:srgbClr val="FF0000"/>
                </a:solidFill>
                <a:effectLst/>
                <a:latin typeface="Calibri" panose="020F0502020204030204" pitchFamily="34" charset="0"/>
                <a:ea typeface="Arial" panose="020B0604020202020204" pitchFamily="34" charset="0"/>
              </a:rPr>
              <a:t> A tactical foul is committed to stop a promising attack or deny an obvious goal-scoring opportunity.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u="none" strike="noStrike" dirty="0">
                <a:solidFill>
                  <a:srgbClr val="FF0000"/>
                </a:solidFill>
                <a:effectLst/>
                <a:latin typeface="Calibri" panose="020F0502020204030204" pitchFamily="34" charset="0"/>
                <a:ea typeface="Arial" panose="020B0604020202020204" pitchFamily="34"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strike="sngStrike" dirty="0">
                <a:solidFill>
                  <a:srgbClr val="FF0000"/>
                </a:solidFill>
                <a:effectLst/>
                <a:latin typeface="Calibri" panose="020F0502020204030204" pitchFamily="34" charset="0"/>
                <a:ea typeface="Arial" panose="020B0604020202020204" pitchFamily="34" charset="0"/>
              </a:rPr>
              <a:t>vv.</a:t>
            </a:r>
            <a:r>
              <a:rPr lang="en-US" sz="1800" dirty="0">
                <a:solidFill>
                  <a:srgbClr val="FF0000"/>
                </a:solidFill>
                <a:effectLst/>
                <a:latin typeface="Calibri" panose="020F0502020204030204" pitchFamily="34" charset="0"/>
                <a:ea typeface="Arial" panose="020B0604020202020204" pitchFamily="34" charset="0"/>
              </a:rPr>
              <a:t> </a:t>
            </a:r>
            <a:r>
              <a:rPr lang="en-US" sz="1800" u="sng" dirty="0" err="1">
                <a:solidFill>
                  <a:srgbClr val="FF0000"/>
                </a:solidFill>
                <a:effectLst/>
                <a:latin typeface="Calibri" panose="020F0502020204030204" pitchFamily="34" charset="0"/>
                <a:ea typeface="Arial" panose="020B0604020202020204" pitchFamily="34" charset="0"/>
              </a:rPr>
              <a:t>zz</a:t>
            </a:r>
            <a:r>
              <a:rPr lang="en-US" sz="1800" u="sng" dirty="0">
                <a:solidFill>
                  <a:srgbClr val="FF0000"/>
                </a:solidFill>
                <a:effectLst/>
                <a:latin typeface="Calibri" panose="020F0502020204030204" pitchFamily="34" charset="0"/>
                <a:ea typeface="Arial" panose="020B0604020202020204" pitchFamily="34" charset="0"/>
              </a:rPr>
              <a:t>.</a:t>
            </a:r>
            <a:r>
              <a:rPr lang="en-US" sz="1800" dirty="0">
                <a:solidFill>
                  <a:srgbClr val="FF0000"/>
                </a:solidFill>
                <a:effectLst/>
                <a:latin typeface="Calibri" panose="020F0502020204030204" pitchFamily="34" charset="0"/>
                <a:ea typeface="Arial" panose="020B0604020202020204" pitchFamily="34" charset="0"/>
              </a:rPr>
              <a:t> </a:t>
            </a:r>
            <a:r>
              <a:rPr lang="en-US" sz="1800" dirty="0">
                <a:effectLst/>
                <a:latin typeface="Calibri" panose="020F0502020204030204" pitchFamily="34" charset="0"/>
                <a:ea typeface="Arial" panose="020B0604020202020204" pitchFamily="34" charset="0"/>
              </a:rPr>
              <a:t>VIOLENT CONDUCT -</a:t>
            </a:r>
            <a:r>
              <a:rPr lang="en-US" sz="1800" dirty="0">
                <a:solidFill>
                  <a:srgbClr val="FF0000"/>
                </a:solidFill>
                <a:effectLst/>
                <a:latin typeface="Calibri" panose="020F0502020204030204" pitchFamily="34" charset="0"/>
                <a:ea typeface="Arial" panose="020B0604020202020204" pitchFamily="34" charset="0"/>
              </a:rPr>
              <a:t> </a:t>
            </a:r>
            <a:r>
              <a:rPr lang="en-US" sz="1800" u="sng" dirty="0">
                <a:solidFill>
                  <a:srgbClr val="FF0000"/>
                </a:solidFill>
                <a:effectLst/>
                <a:latin typeface="Calibri" panose="020F0502020204030204" pitchFamily="34" charset="0"/>
                <a:ea typeface="Arial" panose="020B0604020202020204" pitchFamily="34" charset="0"/>
              </a:rPr>
              <a:t>Violent conduct is when a player uses or attempts to use excessive force or brutality against an opponent when not challenging for the ball, or when a player, substitute, or bench personnel commits a violent act against an opponent, teammate, substitute, bench personnel, official, spectator, or any other person, regardless of whether contact is made, or if the ball is in or out of play.  In addition, a player who, when not challenging for the ball, deliberately strikes an opponent or any other person on the head or face with the hand or arm, is guilty of violent conduct unless the force used was negligible.</a:t>
            </a:r>
            <a:endParaRPr lang="en-US" sz="1800" dirty="0">
              <a:effectLst/>
              <a:latin typeface="Times New Roman" panose="02020603050405020304" pitchFamily="18" charset="0"/>
              <a:ea typeface="Times New Roman" panose="02020603050405020304" pitchFamily="18" charset="0"/>
            </a:endParaRPr>
          </a:p>
          <a:p>
            <a:endParaRPr lang="en-US" dirty="0"/>
          </a:p>
          <a:p>
            <a:endParaRPr lang="en-US" dirty="0"/>
          </a:p>
          <a:p>
            <a:r>
              <a:rPr lang="en-US" sz="1800" b="1" dirty="0">
                <a:solidFill>
                  <a:srgbClr val="000000"/>
                </a:solidFill>
                <a:effectLst/>
                <a:latin typeface="Calibri" panose="020F0502020204030204" pitchFamily="34" charset="0"/>
                <a:ea typeface="Arial" panose="020B0604020202020204" pitchFamily="34" charset="0"/>
              </a:rPr>
              <a:t>Rationale:</a:t>
            </a:r>
            <a:r>
              <a:rPr lang="en-US" sz="1800" dirty="0">
                <a:solidFill>
                  <a:srgbClr val="000000"/>
                </a:solidFill>
                <a:effectLst/>
                <a:latin typeface="Calibri" panose="020F0502020204030204" pitchFamily="34" charset="0"/>
                <a:ea typeface="Arial" panose="020B0604020202020204" pitchFamily="34" charset="0"/>
              </a:rPr>
              <a:t> Fouls involving physical contact are generally categorized as careless, reckless, or using excessive force.  Direct free kick fouls to provide consistency for officials interpreting misconduct.</a:t>
            </a:r>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26</a:t>
            </a:fld>
            <a:endParaRPr lang="en-US"/>
          </a:p>
        </p:txBody>
      </p:sp>
    </p:spTree>
    <p:extLst>
      <p:ext uri="{BB962C8B-B14F-4D97-AF65-F5344CB8AC3E}">
        <p14:creationId xmlns:p14="http://schemas.microsoft.com/office/powerpoint/2010/main" val="17858872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Rationale: The graphic was moved to the proper location in the rules book. </a:t>
            </a: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28</a:t>
            </a:fld>
            <a:endParaRPr lang="en-US"/>
          </a:p>
        </p:txBody>
      </p:sp>
    </p:spTree>
    <p:extLst>
      <p:ext uri="{BB962C8B-B14F-4D97-AF65-F5344CB8AC3E}">
        <p14:creationId xmlns:p14="http://schemas.microsoft.com/office/powerpoint/2010/main" val="27465971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00000"/>
                </a:solidFill>
                <a:effectLst/>
                <a:latin typeface="Calibri" panose="020F0502020204030204" pitchFamily="34" charset="0"/>
                <a:ea typeface="Arial" panose="020B0604020202020204" pitchFamily="34" charset="0"/>
              </a:rPr>
              <a:t>Rationale:</a:t>
            </a:r>
            <a:r>
              <a:rPr lang="en-US" sz="1800" dirty="0">
                <a:solidFill>
                  <a:srgbClr val="000000"/>
                </a:solidFill>
                <a:effectLst/>
                <a:latin typeface="Calibri" panose="020F0502020204030204" pitchFamily="34" charset="0"/>
                <a:ea typeface="Arial" panose="020B0604020202020204" pitchFamily="34" charset="0"/>
              </a:rPr>
              <a:t> Sets a national standard for wearable technology. The change clarifies that these devices can only be safely worn as a part of the shoe and/or under the uniform and not worn on the arm or below the level of the shoulder. Coaches and players are still not permitted to utilize technology to communicate during the game.</a:t>
            </a:r>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30</a:t>
            </a:fld>
            <a:endParaRPr lang="en-US"/>
          </a:p>
        </p:txBody>
      </p:sp>
    </p:spTree>
    <p:extLst>
      <p:ext uri="{BB962C8B-B14F-4D97-AF65-F5344CB8AC3E}">
        <p14:creationId xmlns:p14="http://schemas.microsoft.com/office/powerpoint/2010/main" val="4762097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00" dirty="0">
                <a:solidFill>
                  <a:srgbClr val="080808"/>
                </a:solidFill>
                <a:effectLst/>
                <a:latin typeface="Calibri" panose="020F0502020204030204" pitchFamily="34" charset="0"/>
                <a:ea typeface="Times New Roman" panose="02020603050405020304" pitchFamily="18" charset="0"/>
              </a:rPr>
              <a:t>Coaches set the tone for the contest with their display of sportsmanship. Officials should focus on the actions of players, coaches and other bench/sideline personnel. A positive, open line of communication between officials and coaches ultimately results in a better contest for everyone involved. </a:t>
            </a:r>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31</a:t>
            </a:fld>
            <a:endParaRPr lang="en-US"/>
          </a:p>
        </p:txBody>
      </p:sp>
    </p:spTree>
    <p:extLst>
      <p:ext uri="{BB962C8B-B14F-4D97-AF65-F5344CB8AC3E}">
        <p14:creationId xmlns:p14="http://schemas.microsoft.com/office/powerpoint/2010/main" val="23242862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00" dirty="0">
                <a:solidFill>
                  <a:srgbClr val="080808"/>
                </a:solidFill>
                <a:effectLst/>
                <a:latin typeface="Calibri" panose="020F0502020204030204" pitchFamily="34" charset="0"/>
                <a:ea typeface="Times New Roman" panose="02020603050405020304" pitchFamily="18" charset="0"/>
                <a:cs typeface="Calibri" panose="020F0502020204030204" pitchFamily="34" charset="0"/>
              </a:rPr>
              <a:t>Although Rule 12 describes the various sanctions in place when an opponent is denied an obvious goal scoring opportunity, the rules have not offered guidance or criteria for DOGSO in the past. </a:t>
            </a:r>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33</a:t>
            </a:fld>
            <a:endParaRPr lang="en-US"/>
          </a:p>
        </p:txBody>
      </p:sp>
    </p:spTree>
    <p:extLst>
      <p:ext uri="{BB962C8B-B14F-4D97-AF65-F5344CB8AC3E}">
        <p14:creationId xmlns:p14="http://schemas.microsoft.com/office/powerpoint/2010/main" val="755186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3</a:t>
            </a:fld>
            <a:endParaRPr lang="en-US"/>
          </a:p>
        </p:txBody>
      </p:sp>
    </p:spTree>
    <p:extLst>
      <p:ext uri="{BB962C8B-B14F-4D97-AF65-F5344CB8AC3E}">
        <p14:creationId xmlns:p14="http://schemas.microsoft.com/office/powerpoint/2010/main" val="14646837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fontAlgn="base">
              <a:lnSpc>
                <a:spcPct val="107000"/>
              </a:lnSpc>
              <a:spcBef>
                <a:spcPts val="0"/>
              </a:spcBef>
              <a:spcAft>
                <a:spcPts val="0"/>
              </a:spcAft>
            </a:pPr>
            <a:r>
              <a:rPr lang="en-US" dirty="0"/>
              <a:t>There is much to be considered when evaluating if a play is DOGSO or not. Officials must think of all these items quickly when judging the four considerations on the previous slide. </a:t>
            </a: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34</a:t>
            </a:fld>
            <a:endParaRPr lang="en-US"/>
          </a:p>
        </p:txBody>
      </p:sp>
    </p:spTree>
    <p:extLst>
      <p:ext uri="{BB962C8B-B14F-4D97-AF65-F5344CB8AC3E}">
        <p14:creationId xmlns:p14="http://schemas.microsoft.com/office/powerpoint/2010/main" val="3004710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Segoe UI" panose="020B0502040204020203" pitchFamily="34" charset="0"/>
              </a:rPr>
              <a:t>Although it is not expressly listed as an example, an indirect free kick foul inside the penalty area that is ruled a DOGSO would be a disqualification, falling into the "in all other circumstances" clause of the rule and potentially also under the example "no possibility to play the ball" or "etc.".</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36</a:t>
            </a:fld>
            <a:endParaRPr lang="en-US"/>
          </a:p>
        </p:txBody>
      </p:sp>
    </p:spTree>
    <p:extLst>
      <p:ext uri="{BB962C8B-B14F-4D97-AF65-F5344CB8AC3E}">
        <p14:creationId xmlns:p14="http://schemas.microsoft.com/office/powerpoint/2010/main" val="30570477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DA7ACC12-BB8C-437B-A2FF-AC59623B8BD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4C418485-6CA0-47C1-A55E-2DF0F2A54AA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9700" name="Slide Number Placeholder 3">
            <a:extLst>
              <a:ext uri="{FF2B5EF4-FFF2-40B4-BE49-F238E27FC236}">
                <a16:creationId xmlns:a16="http://schemas.microsoft.com/office/drawing/2014/main" id="{03FF245E-E817-464D-893D-84DDD5B43D1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51271" indent="-288950">
              <a:defRPr>
                <a:solidFill>
                  <a:schemeClr val="tx1"/>
                </a:solidFill>
                <a:latin typeface="Arial" panose="020B0604020202020204" pitchFamily="34" charset="0"/>
                <a:cs typeface="Arial" panose="020B0604020202020204" pitchFamily="34" charset="0"/>
              </a:defRPr>
            </a:lvl2pPr>
            <a:lvl3pPr marL="1155802" indent="-231160">
              <a:defRPr>
                <a:solidFill>
                  <a:schemeClr val="tx1"/>
                </a:solidFill>
                <a:latin typeface="Arial" panose="020B0604020202020204" pitchFamily="34" charset="0"/>
                <a:cs typeface="Arial" panose="020B0604020202020204" pitchFamily="34" charset="0"/>
              </a:defRPr>
            </a:lvl3pPr>
            <a:lvl4pPr marL="1618122" indent="-231160">
              <a:defRPr>
                <a:solidFill>
                  <a:schemeClr val="tx1"/>
                </a:solidFill>
                <a:latin typeface="Arial" panose="020B0604020202020204" pitchFamily="34" charset="0"/>
                <a:cs typeface="Arial" panose="020B0604020202020204" pitchFamily="34" charset="0"/>
              </a:defRPr>
            </a:lvl4pPr>
            <a:lvl5pPr marL="2080443" indent="-231160">
              <a:defRPr>
                <a:solidFill>
                  <a:schemeClr val="tx1"/>
                </a:solidFill>
                <a:latin typeface="Arial" panose="020B0604020202020204" pitchFamily="34" charset="0"/>
                <a:cs typeface="Arial" panose="020B0604020202020204" pitchFamily="34" charset="0"/>
              </a:defRPr>
            </a:lvl5pPr>
            <a:lvl6pPr marL="2542764"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05084"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67405"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9725"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8ED53D7-7D80-469C-A1F2-75F2CA12D650}" type="slidenum">
              <a:rPr lang="en-US" altLang="en-US" smtClean="0"/>
              <a:pPr/>
              <a:t>38</a:t>
            </a:fld>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altLang="en-US" dirty="0"/>
              <a:t>Sport-Specific Officiating courses are offered in several sports.  They are ideal for new officials and those in the first few years of officiating.  These courses introduce officials to the mechanics and techniques used in the sport and provide specific information on an area within that sport.  Individuals can complete a course within 30-45 minutes. These courses are free to all officials and prospective officials.</a:t>
            </a:r>
          </a:p>
          <a:p>
            <a:endParaRPr lang="en-US" altLang="en-US" sz="800" dirty="0"/>
          </a:p>
          <a:p>
            <a:r>
              <a:rPr lang="en-US" altLang="en-US" dirty="0"/>
              <a:t>“Interscholastic Officiating” is a general course on sports officiating, and it is free to all officials and prospective officials.  This course provides an introduction to skills and concepts used as an official.  Several topics are covered such as:  basics of becoming and staying an official, science of officiating, art of officiating, how to combine these skills for successful officiating.</a:t>
            </a:r>
          </a:p>
          <a:p>
            <a:endParaRPr lang="en-US" altLang="en-US" sz="800" dirty="0"/>
          </a:p>
          <a:p>
            <a:r>
              <a:rPr lang="en-US" altLang="en-US" dirty="0"/>
              <a:t>Video clips are made available to NFHS Officials Association members.  The video is clipped on specific topics and provides the rules references as well as dialogue on the topic.  </a:t>
            </a:r>
          </a:p>
          <a:p>
            <a:endParaRPr lang="en-US" altLang="en-US" sz="800" dirty="0"/>
          </a:p>
          <a:p>
            <a:r>
              <a:rPr lang="en-US" altLang="en-US" dirty="0"/>
              <a:t>The courses and videos are offered at </a:t>
            </a:r>
            <a:r>
              <a:rPr lang="en-US" altLang="en-US" u="sng" dirty="0">
                <a:hlinkClick r:id="rId3"/>
              </a:rPr>
              <a:t>www.NFHSLearn.com</a:t>
            </a:r>
            <a:r>
              <a:rPr lang="en-US" altLang="en-US" dirty="0"/>
              <a:t> . </a:t>
            </a:r>
          </a:p>
          <a:p>
            <a:endParaRPr lang="en-US" altLang="en-US" sz="800" dirty="0"/>
          </a:p>
          <a:p>
            <a:r>
              <a:rPr lang="en-US" altLang="en-US" b="1" u="sng" dirty="0">
                <a:solidFill>
                  <a:schemeClr val="accent2"/>
                </a:solidFill>
              </a:rPr>
              <a:t>Courses Available:</a:t>
            </a:r>
          </a:p>
          <a:p>
            <a:pPr lvl="1"/>
            <a:r>
              <a:rPr lang="en-US" altLang="en-US" b="1" dirty="0"/>
              <a:t>Officiating Football</a:t>
            </a:r>
            <a:r>
              <a:rPr lang="en-US" altLang="en-US" dirty="0"/>
              <a:t> </a:t>
            </a:r>
          </a:p>
          <a:p>
            <a:pPr lvl="1"/>
            <a:r>
              <a:rPr lang="en-US" altLang="en-US" b="1" dirty="0"/>
              <a:t>Officiating Volleyball – </a:t>
            </a:r>
            <a:r>
              <a:rPr lang="en-US" altLang="en-US" dirty="0"/>
              <a:t>Ball Handling</a:t>
            </a:r>
          </a:p>
          <a:p>
            <a:pPr lvl="1" eaLnBrk="1" hangingPunct="1">
              <a:spcBef>
                <a:spcPct val="0"/>
              </a:spcBef>
            </a:pPr>
            <a:r>
              <a:rPr lang="en-US" altLang="en-US" b="1" dirty="0"/>
              <a:t>Officiating Volleyball </a:t>
            </a:r>
            <a:r>
              <a:rPr lang="en-US" altLang="en-US" dirty="0"/>
              <a:t>– Alignment</a:t>
            </a:r>
          </a:p>
          <a:p>
            <a:pPr lvl="1" eaLnBrk="1" hangingPunct="1">
              <a:spcBef>
                <a:spcPct val="0"/>
              </a:spcBef>
            </a:pPr>
            <a:r>
              <a:rPr lang="en-US" altLang="en-US" b="1" dirty="0"/>
              <a:t>Officiating Volleyball </a:t>
            </a:r>
            <a:r>
              <a:rPr lang="en-US" altLang="en-US" dirty="0"/>
              <a:t>– E-Whistle</a:t>
            </a:r>
          </a:p>
          <a:p>
            <a:pPr lvl="1" eaLnBrk="1" hangingPunct="1">
              <a:spcBef>
                <a:spcPct val="0"/>
              </a:spcBef>
            </a:pPr>
            <a:r>
              <a:rPr lang="en-US" altLang="en-US" b="1" dirty="0"/>
              <a:t>Officiating Basketball</a:t>
            </a:r>
            <a:endParaRPr lang="en-US" altLang="en-US" dirty="0"/>
          </a:p>
          <a:p>
            <a:pPr lvl="1"/>
            <a:r>
              <a:rPr lang="en-US" altLang="en-US" b="1" dirty="0"/>
              <a:t>Officiating Basketball – </a:t>
            </a:r>
            <a:r>
              <a:rPr lang="en-US" altLang="en-US" dirty="0"/>
              <a:t>Three-Person Mechanics</a:t>
            </a:r>
          </a:p>
          <a:p>
            <a:pPr lvl="1"/>
            <a:r>
              <a:rPr lang="en-US" altLang="en-US" b="1" dirty="0"/>
              <a:t>Officiating Basketball - </a:t>
            </a:r>
            <a:r>
              <a:rPr lang="en-US" altLang="en-US" dirty="0"/>
              <a:t>Pre-Game Conference</a:t>
            </a:r>
          </a:p>
          <a:p>
            <a:pPr lvl="1"/>
            <a:r>
              <a:rPr lang="en-US" altLang="en-US" b="1" dirty="0"/>
              <a:t>Soccer</a:t>
            </a:r>
            <a:r>
              <a:rPr lang="en-US" altLang="en-US" dirty="0"/>
              <a:t> – Fouls and Misconduct</a:t>
            </a:r>
          </a:p>
          <a:p>
            <a:pPr lvl="1" eaLnBrk="1" hangingPunct="1">
              <a:spcBef>
                <a:spcPct val="0"/>
              </a:spcBef>
            </a:pPr>
            <a:r>
              <a:rPr lang="en-US" altLang="en-US" b="1" dirty="0"/>
              <a:t>Soccer – </a:t>
            </a:r>
            <a:r>
              <a:rPr lang="en-US" altLang="en-US" dirty="0"/>
              <a:t>Offside</a:t>
            </a:r>
          </a:p>
          <a:p>
            <a:pPr lvl="1" eaLnBrk="1" hangingPunct="1">
              <a:spcBef>
                <a:spcPct val="0"/>
              </a:spcBef>
            </a:pPr>
            <a:r>
              <a:rPr lang="en-US" altLang="en-US" b="1" dirty="0"/>
              <a:t>Soccer</a:t>
            </a:r>
            <a:r>
              <a:rPr lang="en-US" altLang="en-US" dirty="0"/>
              <a:t> -  Pre-Game Conference</a:t>
            </a:r>
          </a:p>
          <a:p>
            <a:pPr lvl="1"/>
            <a:r>
              <a:rPr lang="en-US" altLang="en-US" b="1" dirty="0"/>
              <a:t>Swimming and Diving</a:t>
            </a:r>
            <a:endParaRPr lang="en-US" altLang="en-US" dirty="0"/>
          </a:p>
          <a:p>
            <a:pPr lvl="1"/>
            <a:r>
              <a:rPr lang="en-US" altLang="en-US" b="1" dirty="0"/>
              <a:t>Officiating Wrestling</a:t>
            </a:r>
            <a:r>
              <a:rPr lang="en-US" altLang="en-US" dirty="0"/>
              <a:t> </a:t>
            </a:r>
          </a:p>
          <a:p>
            <a:pPr lvl="1"/>
            <a:r>
              <a:rPr lang="en-US" altLang="en-US" b="1" dirty="0"/>
              <a:t>Umpiring Softball</a:t>
            </a:r>
          </a:p>
          <a:p>
            <a:pPr lvl="1"/>
            <a:r>
              <a:rPr lang="en-US" altLang="en-US" b="1" dirty="0"/>
              <a:t>Officiating Field Hockey</a:t>
            </a:r>
          </a:p>
          <a:p>
            <a:pPr lvl="1"/>
            <a:r>
              <a:rPr lang="en-US" altLang="en-US" b="1" dirty="0"/>
              <a:t>Officiating Track and Field</a:t>
            </a:r>
          </a:p>
          <a:p>
            <a:r>
              <a:rPr lang="en-US" altLang="en-US" dirty="0"/>
              <a:t>	</a:t>
            </a:r>
          </a:p>
          <a:p>
            <a:r>
              <a:rPr lang="en-US" altLang="en-US" b="1" u="sng" dirty="0">
                <a:solidFill>
                  <a:schemeClr val="accent2"/>
                </a:solidFill>
              </a:rPr>
              <a:t>Future Courses to be Considered:</a:t>
            </a:r>
          </a:p>
          <a:p>
            <a:pPr lvl="1"/>
            <a:r>
              <a:rPr lang="en-US" altLang="en-US" b="1" dirty="0"/>
              <a:t>Umpiring Baseball</a:t>
            </a:r>
          </a:p>
          <a:p>
            <a:pPr lvl="1"/>
            <a:r>
              <a:rPr lang="en-US" altLang="en-US" b="1" dirty="0"/>
              <a:t>Umpiring Softball – 2 Person Mechanics</a:t>
            </a:r>
            <a:endParaRPr lang="en-US" altLang="en-US" dirty="0"/>
          </a:p>
          <a:p>
            <a:pPr lvl="1"/>
            <a:r>
              <a:rPr lang="en-US" altLang="en-US" b="1" dirty="0"/>
              <a:t>Communication Among Officials and Coaches</a:t>
            </a:r>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39</a:t>
            </a:fld>
            <a:endParaRPr lang="en-US"/>
          </a:p>
        </p:txBody>
      </p:sp>
    </p:spTree>
    <p:extLst>
      <p:ext uri="{BB962C8B-B14F-4D97-AF65-F5344CB8AC3E}">
        <p14:creationId xmlns:p14="http://schemas.microsoft.com/office/powerpoint/2010/main" val="20527740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41</a:t>
            </a:fld>
            <a:endParaRPr lang="en-US"/>
          </a:p>
        </p:txBody>
      </p:sp>
    </p:spTree>
    <p:extLst>
      <p:ext uri="{BB962C8B-B14F-4D97-AF65-F5344CB8AC3E}">
        <p14:creationId xmlns:p14="http://schemas.microsoft.com/office/powerpoint/2010/main" val="3366267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5</a:t>
            </a:fld>
            <a:endParaRPr lang="en-US"/>
          </a:p>
        </p:txBody>
      </p:sp>
    </p:spTree>
    <p:extLst>
      <p:ext uri="{BB962C8B-B14F-4D97-AF65-F5344CB8AC3E}">
        <p14:creationId xmlns:p14="http://schemas.microsoft.com/office/powerpoint/2010/main" val="4195496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6</a:t>
            </a:fld>
            <a:endParaRPr lang="en-US"/>
          </a:p>
        </p:txBody>
      </p:sp>
    </p:spTree>
    <p:extLst>
      <p:ext uri="{BB962C8B-B14F-4D97-AF65-F5344CB8AC3E}">
        <p14:creationId xmlns:p14="http://schemas.microsoft.com/office/powerpoint/2010/main" val="2607866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u="none" dirty="0">
                <a:cs typeface="Calibri"/>
                <a:sym typeface="Calibri"/>
              </a:rPr>
              <a:t>2. The player must leave the field once the referee beckons sideline personnel.</a:t>
            </a:r>
            <a:endParaRPr lang="en-US" sz="1200" b="0" u="none" dirty="0">
              <a:cs typeface="Calibri"/>
            </a:endParaRP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3. I</a:t>
            </a:r>
            <a:r>
              <a:rPr lang="en-US" sz="1200" dirty="0">
                <a:cs typeface="Calibri"/>
              </a:rPr>
              <a:t>f sideline personnel enter the field (without a beckon from the referee), the injured player must leave the </a:t>
            </a:r>
            <a:r>
              <a:rPr lang="en-US" sz="1200" b="1" u="sng" dirty="0">
                <a:cs typeface="Calibri"/>
              </a:rPr>
              <a:t>field</a:t>
            </a:r>
            <a:endParaRPr lang="en-US" sz="1200" dirty="0">
              <a:cs typeface="Calibri"/>
            </a:endParaRP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1" dirty="0">
                <a:solidFill>
                  <a:srgbClr val="000000"/>
                </a:solidFill>
                <a:effectLst/>
                <a:latin typeface="Calibri" panose="020F0502020204030204" pitchFamily="34" charset="0"/>
                <a:ea typeface="Arial" panose="020B0604020202020204" pitchFamily="34" charset="0"/>
              </a:rPr>
              <a:t>Rationale:</a:t>
            </a:r>
            <a:r>
              <a:rPr lang="en-US" sz="1800" dirty="0">
                <a:effectLst/>
                <a:latin typeface="Times New Roman" panose="02020603050405020304" pitchFamily="18" charset="0"/>
                <a:ea typeface="Times New Roman" panose="02020603050405020304" pitchFamily="18" charset="0"/>
              </a:rPr>
              <a:t> </a:t>
            </a:r>
            <a:r>
              <a:rPr lang="en-US" sz="1800" dirty="0">
                <a:solidFill>
                  <a:srgbClr val="000000"/>
                </a:solidFill>
                <a:effectLst/>
                <a:latin typeface="Calibri" panose="020F0502020204030204" pitchFamily="34" charset="0"/>
                <a:ea typeface="Arial" panose="020B0604020202020204" pitchFamily="34" charset="0"/>
              </a:rPr>
              <a:t>Referee has the authority to stop the clock to review game situations at any time. This rule change affords the ability for the referee to assess situations without negatively effecting a player’s ability to remain in the game. However, once the referee beckons medical professional or coach onto the field to further assess, the player must leave the field of play.</a:t>
            </a:r>
            <a:endParaRPr lang="en-US" sz="1800" dirty="0">
              <a:effectLst/>
              <a:latin typeface="Times New Roman" panose="02020603050405020304" pitchFamily="18" charset="0"/>
              <a:ea typeface="Times New Roman" panose="02020603050405020304" pitchFamily="18" charset="0"/>
            </a:endParaRPr>
          </a:p>
          <a:p>
            <a:endParaRPr lang="en-US" dirty="0"/>
          </a:p>
          <a:p>
            <a:pPr marL="0" marR="0">
              <a:spcBef>
                <a:spcPts val="0"/>
              </a:spcBef>
              <a:spcAft>
                <a:spcPts val="0"/>
              </a:spcAft>
            </a:pPr>
            <a:r>
              <a:rPr lang="en-US" sz="1800" b="1" dirty="0">
                <a:effectLst/>
                <a:latin typeface="Calibri" panose="020F0502020204030204" pitchFamily="34" charset="0"/>
                <a:ea typeface="Times New Roman" panose="02020603050405020304" pitchFamily="18" charset="0"/>
              </a:rPr>
              <a:t>SECTION 3 SUBSTITUTIONS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b="1" dirty="0">
                <a:solidFill>
                  <a:srgbClr val="000000"/>
                </a:solidFill>
                <a:effectLst/>
                <a:latin typeface="Calibri" panose="020F0502020204030204" pitchFamily="34" charset="0"/>
                <a:ea typeface="Arial" panose="020B0604020202020204" pitchFamily="34" charset="0"/>
              </a:rPr>
              <a:t>ART. 2…</a:t>
            </a:r>
            <a:r>
              <a:rPr lang="en-US" sz="1800" dirty="0">
                <a:solidFill>
                  <a:srgbClr val="000000"/>
                </a:solidFill>
                <a:effectLst/>
                <a:latin typeface="Calibri" panose="020F0502020204030204" pitchFamily="34" charset="0"/>
                <a:ea typeface="Arial" panose="020B0604020202020204" pitchFamily="34" charset="0"/>
              </a:rPr>
              <a:t>Time for Substitutions: either team may substitute an unlimited number of players from the bench, provided the players report to the scorer's table or nearest official and are beckoned in as per 3-4-1a: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solidFill>
                  <a:srgbClr val="000000"/>
                </a:solidFill>
                <a:effectLst/>
                <a:latin typeface="Calibri" panose="020F0502020204030204" pitchFamily="34" charset="0"/>
                <a:ea typeface="Arial" panose="020B0604020202020204" pitchFamily="34" charset="0"/>
              </a:rPr>
              <a:t>b. when a player is injured:</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solidFill>
                  <a:srgbClr val="000000"/>
                </a:solidFill>
                <a:effectLst/>
                <a:latin typeface="Calibri" panose="020F0502020204030204" pitchFamily="34" charset="0"/>
                <a:ea typeface="Arial" panose="020B0604020202020204" pitchFamily="34" charset="0"/>
              </a:rPr>
              <a:t>   2. If the referee stops the clock </a:t>
            </a:r>
            <a:r>
              <a:rPr lang="en-US" sz="1800" u="sng" dirty="0">
                <a:solidFill>
                  <a:srgbClr val="FF0000"/>
                </a:solidFill>
                <a:effectLst/>
                <a:latin typeface="Calibri" panose="020F0502020204030204" pitchFamily="34" charset="0"/>
                <a:ea typeface="Arial" panose="020B0604020202020204" pitchFamily="34" charset="0"/>
              </a:rPr>
              <a:t>and beckons a coach or appropriate health-</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solidFill>
                  <a:srgbClr val="FF0000"/>
                </a:solidFill>
                <a:effectLst/>
                <a:latin typeface="Calibri" panose="020F0502020204030204" pitchFamily="34" charset="0"/>
                <a:ea typeface="Arial" panose="020B0604020202020204" pitchFamily="34" charset="0"/>
              </a:rPr>
              <a:t>        </a:t>
            </a:r>
            <a:r>
              <a:rPr lang="en-US" sz="1800" u="sng" dirty="0">
                <a:solidFill>
                  <a:srgbClr val="FF0000"/>
                </a:solidFill>
                <a:effectLst/>
                <a:latin typeface="Calibri" panose="020F0502020204030204" pitchFamily="34" charset="0"/>
                <a:ea typeface="Arial" panose="020B0604020202020204" pitchFamily="34" charset="0"/>
              </a:rPr>
              <a:t>care professional on to the field </a:t>
            </a:r>
            <a:r>
              <a:rPr lang="en-US" sz="1800" dirty="0">
                <a:solidFill>
                  <a:srgbClr val="000000"/>
                </a:solidFill>
                <a:effectLst/>
                <a:latin typeface="Calibri" panose="020F0502020204030204" pitchFamily="34" charset="0"/>
                <a:ea typeface="Arial" panose="020B0604020202020204" pitchFamily="34" charset="0"/>
              </a:rPr>
              <a:t>for an apparent injury to a</a:t>
            </a:r>
            <a:r>
              <a:rPr lang="en-US" sz="1800" u="sng" dirty="0">
                <a:solidFill>
                  <a:srgbClr val="FF0000"/>
                </a:solidFill>
                <a:effectLst/>
                <a:latin typeface="Calibri" panose="020F0502020204030204" pitchFamily="34" charset="0"/>
                <a:ea typeface="Arial" panose="020B0604020202020204" pitchFamily="34" charset="0"/>
              </a:rPr>
              <a:t>ny</a:t>
            </a:r>
            <a:r>
              <a:rPr lang="en-US" sz="1800" dirty="0">
                <a:solidFill>
                  <a:srgbClr val="000000"/>
                </a:solidFill>
                <a:effectLst/>
                <a:latin typeface="Calibri" panose="020F0502020204030204" pitchFamily="34" charset="0"/>
                <a:ea typeface="Arial" panose="020B0604020202020204" pitchFamily="34" charset="0"/>
              </a:rPr>
              <a:t> </a:t>
            </a:r>
            <a:r>
              <a:rPr lang="en-US" sz="1800" strike="sngStrike" dirty="0">
                <a:solidFill>
                  <a:srgbClr val="FF0000"/>
                </a:solidFill>
                <a:effectLst/>
                <a:latin typeface="Calibri" panose="020F0502020204030204" pitchFamily="34" charset="0"/>
                <a:ea typeface="Arial" panose="020B0604020202020204" pitchFamily="34" charset="0"/>
              </a:rPr>
              <a:t>field</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solidFill>
                  <a:srgbClr val="FF0000"/>
                </a:solidFill>
                <a:effectLst/>
                <a:latin typeface="Calibri" panose="020F0502020204030204" pitchFamily="34" charset="0"/>
                <a:ea typeface="Arial" panose="020B0604020202020204" pitchFamily="34" charset="0"/>
              </a:rPr>
              <a:t>        </a:t>
            </a:r>
            <a:r>
              <a:rPr lang="en-US" sz="1800" dirty="0">
                <a:solidFill>
                  <a:srgbClr val="000000"/>
                </a:solidFill>
                <a:effectLst/>
                <a:latin typeface="Calibri" panose="020F0502020204030204" pitchFamily="34" charset="0"/>
                <a:ea typeface="Arial" panose="020B0604020202020204" pitchFamily="34" charset="0"/>
              </a:rPr>
              <a:t>player </a:t>
            </a:r>
            <a:r>
              <a:rPr lang="en-US" sz="1800" strike="sngStrike" dirty="0">
                <a:solidFill>
                  <a:srgbClr val="FF0000"/>
                </a:solidFill>
                <a:effectLst/>
                <a:latin typeface="Calibri" panose="020F0502020204030204" pitchFamily="34" charset="0"/>
                <a:ea typeface="Arial" panose="020B0604020202020204" pitchFamily="34" charset="0"/>
              </a:rPr>
              <a:t>or goalkeeper,</a:t>
            </a:r>
            <a:r>
              <a:rPr lang="en-US" sz="1800" dirty="0">
                <a:solidFill>
                  <a:srgbClr val="000000"/>
                </a:solidFill>
                <a:effectLst/>
                <a:latin typeface="Calibri" panose="020F0502020204030204" pitchFamily="34" charset="0"/>
                <a:ea typeface="Arial" panose="020B0604020202020204" pitchFamily="34" charset="0"/>
              </a:rPr>
              <a:t> the</a:t>
            </a:r>
            <a:r>
              <a:rPr lang="en-US" sz="1800" strike="sngStrike" dirty="0">
                <a:solidFill>
                  <a:srgbClr val="FF0000"/>
                </a:solidFill>
                <a:effectLst/>
                <a:latin typeface="Calibri" panose="020F0502020204030204" pitchFamily="34" charset="0"/>
                <a:ea typeface="Arial" panose="020B0604020202020204" pitchFamily="34" charset="0"/>
              </a:rPr>
              <a:t> field </a:t>
            </a:r>
            <a:r>
              <a:rPr lang="en-US" sz="1800" dirty="0">
                <a:solidFill>
                  <a:srgbClr val="000000"/>
                </a:solidFill>
                <a:effectLst/>
                <a:latin typeface="Calibri" panose="020F0502020204030204" pitchFamily="34" charset="0"/>
                <a:ea typeface="Arial" panose="020B0604020202020204" pitchFamily="34" charset="0"/>
              </a:rPr>
              <a:t>player </a:t>
            </a:r>
            <a:r>
              <a:rPr lang="en-US" sz="1800" strike="sngStrike" dirty="0">
                <a:solidFill>
                  <a:srgbClr val="FF0000"/>
                </a:solidFill>
                <a:effectLst/>
                <a:latin typeface="Calibri" panose="020F0502020204030204" pitchFamily="34" charset="0"/>
                <a:ea typeface="Arial" panose="020B0604020202020204" pitchFamily="34" charset="0"/>
              </a:rPr>
              <a:t>or goalkeeper</a:t>
            </a:r>
            <a:r>
              <a:rPr lang="en-US" sz="1800" dirty="0">
                <a:solidFill>
                  <a:srgbClr val="FF0000"/>
                </a:solidFill>
                <a:effectLst/>
                <a:latin typeface="Calibri" panose="020F0502020204030204" pitchFamily="34" charset="0"/>
                <a:ea typeface="Arial" panose="020B0604020202020204" pitchFamily="34" charset="0"/>
              </a:rPr>
              <a:t> </a:t>
            </a:r>
            <a:r>
              <a:rPr lang="en-US" sz="1800" strike="sngStrike" dirty="0">
                <a:solidFill>
                  <a:srgbClr val="FF0000"/>
                </a:solidFill>
                <a:effectLst/>
                <a:latin typeface="Calibri" panose="020F0502020204030204" pitchFamily="34" charset="0"/>
                <a:ea typeface="Arial" panose="020B0604020202020204" pitchFamily="34" charset="0"/>
              </a:rPr>
              <a:t>will have to</a:t>
            </a:r>
            <a:r>
              <a:rPr lang="en-US" sz="1800" dirty="0">
                <a:solidFill>
                  <a:srgbClr val="FF0000"/>
                </a:solidFill>
                <a:effectLst/>
                <a:latin typeface="Calibri" panose="020F0502020204030204" pitchFamily="34" charset="0"/>
                <a:ea typeface="Arial" panose="020B0604020202020204" pitchFamily="34" charset="0"/>
              </a:rPr>
              <a:t> </a:t>
            </a:r>
            <a:r>
              <a:rPr lang="en-US" sz="1800" u="sng" dirty="0">
                <a:solidFill>
                  <a:srgbClr val="FF0000"/>
                </a:solidFill>
                <a:effectLst/>
                <a:latin typeface="Calibri" panose="020F0502020204030204" pitchFamily="34" charset="0"/>
                <a:ea typeface="Arial" panose="020B0604020202020204" pitchFamily="34" charset="0"/>
              </a:rPr>
              <a:t>shall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solidFill>
                  <a:srgbClr val="FF0000"/>
                </a:solidFill>
                <a:effectLst/>
                <a:latin typeface="Calibri" panose="020F0502020204030204" pitchFamily="34" charset="0"/>
                <a:ea typeface="Arial" panose="020B0604020202020204" pitchFamily="34" charset="0"/>
              </a:rPr>
              <a:t>        </a:t>
            </a:r>
            <a:r>
              <a:rPr lang="en-US" sz="1800" dirty="0">
                <a:solidFill>
                  <a:srgbClr val="000000"/>
                </a:solidFill>
                <a:effectLst/>
                <a:latin typeface="Calibri" panose="020F0502020204030204" pitchFamily="34" charset="0"/>
                <a:ea typeface="Arial" panose="020B0604020202020204" pitchFamily="34" charset="0"/>
              </a:rPr>
              <a:t>leave the field. </a:t>
            </a:r>
            <a:r>
              <a:rPr lang="en-US" sz="1800" strike="sngStrike" dirty="0">
                <a:solidFill>
                  <a:srgbClr val="FF0000"/>
                </a:solidFill>
                <a:effectLst/>
                <a:latin typeface="Calibri" panose="020F0502020204030204" pitchFamily="34" charset="0"/>
                <a:ea typeface="Arial" panose="020B0604020202020204" pitchFamily="34" charset="0"/>
              </a:rPr>
              <a:t>and the goalkeeper shall be replaced by either a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solidFill>
                  <a:srgbClr val="FF0000"/>
                </a:solidFill>
                <a:effectLst/>
                <a:latin typeface="Calibri" panose="020F0502020204030204" pitchFamily="34" charset="0"/>
                <a:ea typeface="Arial" panose="020B0604020202020204" pitchFamily="34" charset="0"/>
              </a:rPr>
              <a:t>        </a:t>
            </a:r>
            <a:r>
              <a:rPr lang="en-US" sz="1800" strike="sngStrike" dirty="0">
                <a:solidFill>
                  <a:srgbClr val="FF0000"/>
                </a:solidFill>
                <a:effectLst/>
                <a:latin typeface="Calibri" panose="020F0502020204030204" pitchFamily="34" charset="0"/>
                <a:ea typeface="Arial" panose="020B0604020202020204" pitchFamily="34" charset="0"/>
              </a:rPr>
              <a:t>substitute or a</a:t>
            </a:r>
            <a:r>
              <a:rPr lang="en-US" sz="1800" dirty="0">
                <a:solidFill>
                  <a:srgbClr val="000000"/>
                </a:solidFill>
                <a:effectLst/>
                <a:latin typeface="Calibri" panose="020F0502020204030204" pitchFamily="34" charset="0"/>
                <a:ea typeface="Arial" panose="020B0604020202020204" pitchFamily="34" charset="0"/>
              </a:rPr>
              <a:t> </a:t>
            </a:r>
            <a:r>
              <a:rPr lang="en-US" sz="1800" strike="sngStrike" dirty="0">
                <a:solidFill>
                  <a:srgbClr val="FF0000"/>
                </a:solidFill>
                <a:effectLst/>
                <a:latin typeface="Calibri" panose="020F0502020204030204" pitchFamily="34" charset="0"/>
                <a:ea typeface="Arial" panose="020B0604020202020204" pitchFamily="34" charset="0"/>
              </a:rPr>
              <a:t>field player</a:t>
            </a:r>
            <a:r>
              <a:rPr lang="en-US" sz="1800" dirty="0">
                <a:solidFill>
                  <a:srgbClr val="FF0000"/>
                </a:solidFill>
                <a:effectLst/>
                <a:latin typeface="Calibri" panose="020F0502020204030204" pitchFamily="34" charset="0"/>
                <a:ea typeface="Arial" panose="020B0604020202020204" pitchFamily="34" charset="0"/>
              </a:rPr>
              <a:t>. </a:t>
            </a:r>
            <a:r>
              <a:rPr lang="en-US" sz="1800" u="sng" dirty="0">
                <a:solidFill>
                  <a:srgbClr val="FF0000"/>
                </a:solidFill>
                <a:effectLst/>
                <a:latin typeface="Calibri" panose="020F0502020204030204" pitchFamily="34" charset="0"/>
                <a:ea typeface="Times New Roman" panose="02020603050405020304" pitchFamily="18" charset="0"/>
              </a:rPr>
              <a:t>If the referee signals the clock to be stopped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solidFill>
                  <a:srgbClr val="FF0000"/>
                </a:solidFill>
                <a:effectLst/>
                <a:latin typeface="Calibri" panose="020F0502020204030204" pitchFamily="34" charset="0"/>
                <a:ea typeface="Times New Roman" panose="02020603050405020304" pitchFamily="18" charset="0"/>
              </a:rPr>
              <a:t>        </a:t>
            </a:r>
            <a:r>
              <a:rPr lang="en-US" sz="1800" u="sng" dirty="0">
                <a:solidFill>
                  <a:srgbClr val="FF0000"/>
                </a:solidFill>
                <a:effectLst/>
                <a:latin typeface="Calibri" panose="020F0502020204030204" pitchFamily="34" charset="0"/>
                <a:ea typeface="Times New Roman" panose="02020603050405020304" pitchFamily="18" charset="0"/>
              </a:rPr>
              <a:t>and the health-</a:t>
            </a:r>
            <a:r>
              <a:rPr lang="en-US" sz="1800" dirty="0">
                <a:solidFill>
                  <a:srgbClr val="FF0000"/>
                </a:solidFill>
                <a:effectLst/>
                <a:latin typeface="Calibri" panose="020F0502020204030204" pitchFamily="34" charset="0"/>
                <a:ea typeface="Times New Roman" panose="02020603050405020304" pitchFamily="18" charset="0"/>
              </a:rPr>
              <a:t> </a:t>
            </a:r>
            <a:r>
              <a:rPr lang="en-US" sz="1800" u="sng" dirty="0">
                <a:solidFill>
                  <a:srgbClr val="FF0000"/>
                </a:solidFill>
                <a:effectLst/>
                <a:latin typeface="Calibri" panose="020F0502020204030204" pitchFamily="34" charset="0"/>
                <a:ea typeface="Times New Roman" panose="02020603050405020304" pitchFamily="18" charset="0"/>
              </a:rPr>
              <a:t>care professional or coach is not beckoned, the player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solidFill>
                  <a:srgbClr val="FF0000"/>
                </a:solidFill>
                <a:effectLst/>
                <a:latin typeface="Calibri" panose="020F0502020204030204" pitchFamily="34" charset="0"/>
                <a:ea typeface="Times New Roman" panose="02020603050405020304" pitchFamily="18" charset="0"/>
              </a:rPr>
              <a:t>        </a:t>
            </a:r>
            <a:r>
              <a:rPr lang="en-US" sz="1800" u="sng" dirty="0">
                <a:solidFill>
                  <a:srgbClr val="FF0000"/>
                </a:solidFill>
                <a:effectLst/>
                <a:latin typeface="Calibri" panose="020F0502020204030204" pitchFamily="34" charset="0"/>
                <a:ea typeface="Times New Roman" panose="02020603050405020304" pitchFamily="18" charset="0"/>
              </a:rPr>
              <a:t>does not have to leave the field.</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solidFill>
                  <a:srgbClr val="FF0000"/>
                </a:solidFill>
                <a:effectLst/>
                <a:latin typeface="Calibri" panose="020F0502020204030204" pitchFamily="34" charset="0"/>
                <a:ea typeface="Arial" panose="020B0604020202020204" pitchFamily="34" charset="0"/>
              </a:rPr>
              <a:t>   </a:t>
            </a:r>
            <a:r>
              <a:rPr lang="en-US" sz="1800" u="sng" dirty="0">
                <a:solidFill>
                  <a:srgbClr val="FF0000"/>
                </a:solidFill>
                <a:effectLst/>
                <a:latin typeface="Calibri" panose="020F0502020204030204" pitchFamily="34" charset="0"/>
                <a:ea typeface="Arial" panose="020B0604020202020204" pitchFamily="34" charset="0"/>
              </a:rPr>
              <a:t>3.</a:t>
            </a:r>
            <a:r>
              <a:rPr lang="en-US" sz="1800" dirty="0">
                <a:solidFill>
                  <a:srgbClr val="000000"/>
                </a:solidFill>
                <a:effectLst/>
                <a:latin typeface="Calibri" panose="020F0502020204030204" pitchFamily="34" charset="0"/>
                <a:ea typeface="Arial" panose="020B0604020202020204" pitchFamily="34" charset="0"/>
              </a:rPr>
              <a:t> The </a:t>
            </a:r>
            <a:r>
              <a:rPr lang="en-US" sz="1800" strike="sngStrike" dirty="0">
                <a:solidFill>
                  <a:srgbClr val="FF0000"/>
                </a:solidFill>
                <a:effectLst/>
                <a:latin typeface="Calibri" panose="020F0502020204030204" pitchFamily="34" charset="0"/>
                <a:ea typeface="Arial" panose="020B0604020202020204" pitchFamily="34" charset="0"/>
              </a:rPr>
              <a:t>field</a:t>
            </a:r>
            <a:r>
              <a:rPr lang="en-US" sz="1800" dirty="0">
                <a:solidFill>
                  <a:srgbClr val="000000"/>
                </a:solidFill>
                <a:effectLst/>
                <a:latin typeface="Calibri" panose="020F0502020204030204" pitchFamily="34" charset="0"/>
                <a:ea typeface="Arial" panose="020B0604020202020204" pitchFamily="34" charset="0"/>
              </a:rPr>
              <a:t> </a:t>
            </a:r>
            <a:r>
              <a:rPr lang="en-US" sz="1800" u="sng" dirty="0">
                <a:solidFill>
                  <a:srgbClr val="FF0000"/>
                </a:solidFill>
                <a:effectLst/>
                <a:latin typeface="Calibri" panose="020F0502020204030204" pitchFamily="34" charset="0"/>
                <a:ea typeface="Arial" panose="020B0604020202020204" pitchFamily="34" charset="0"/>
              </a:rPr>
              <a:t>injured </a:t>
            </a:r>
            <a:r>
              <a:rPr lang="en-US" sz="1800" dirty="0">
                <a:solidFill>
                  <a:srgbClr val="000000"/>
                </a:solidFill>
                <a:effectLst/>
                <a:latin typeface="Calibri" panose="020F0502020204030204" pitchFamily="34" charset="0"/>
                <a:ea typeface="Arial" panose="020B0604020202020204" pitchFamily="34" charset="0"/>
              </a:rPr>
              <a:t>player </a:t>
            </a:r>
            <a:r>
              <a:rPr lang="en-US" sz="1800" u="sng" dirty="0">
                <a:solidFill>
                  <a:srgbClr val="FF0000"/>
                </a:solidFill>
                <a:effectLst/>
                <a:latin typeface="Calibri" panose="020F0502020204030204" pitchFamily="34" charset="0"/>
                <a:ea typeface="Arial" panose="020B0604020202020204" pitchFamily="34" charset="0"/>
              </a:rPr>
              <a:t>leaving the field </a:t>
            </a:r>
            <a:r>
              <a:rPr lang="en-US" sz="1800" dirty="0">
                <a:solidFill>
                  <a:srgbClr val="000000"/>
                </a:solidFill>
                <a:effectLst/>
                <a:latin typeface="Calibri" panose="020F0502020204030204" pitchFamily="34" charset="0"/>
                <a:ea typeface="Arial" panose="020B0604020202020204" pitchFamily="34" charset="0"/>
              </a:rPr>
              <a:t>may be replaced</a:t>
            </a:r>
            <a:r>
              <a:rPr lang="en-US" sz="1800" u="sng" dirty="0">
                <a:solidFill>
                  <a:srgbClr val="FF0000"/>
                </a:solidFill>
                <a:effectLst/>
                <a:latin typeface="Calibri" panose="020F0502020204030204" pitchFamily="34" charset="0"/>
                <a:ea typeface="Arial" panose="020B0604020202020204" pitchFamily="34" charset="0"/>
              </a:rPr>
              <a:t> from the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solidFill>
                  <a:srgbClr val="FF0000"/>
                </a:solidFill>
                <a:effectLst/>
                <a:latin typeface="Calibri" panose="020F0502020204030204" pitchFamily="34" charset="0"/>
                <a:ea typeface="Arial" panose="020B0604020202020204" pitchFamily="34" charset="0"/>
              </a:rPr>
              <a:t>        </a:t>
            </a:r>
            <a:r>
              <a:rPr lang="en-US" sz="1800" u="sng" dirty="0">
                <a:solidFill>
                  <a:srgbClr val="FF0000"/>
                </a:solidFill>
                <a:effectLst/>
                <a:latin typeface="Calibri" panose="020F0502020204030204" pitchFamily="34" charset="0"/>
                <a:ea typeface="Arial" panose="020B0604020202020204" pitchFamily="34" charset="0"/>
              </a:rPr>
              <a:t>bench</a:t>
            </a:r>
            <a:r>
              <a:rPr lang="en-US" sz="1800" dirty="0">
                <a:solidFill>
                  <a:srgbClr val="FF0000"/>
                </a:solidFill>
                <a:effectLst/>
                <a:latin typeface="Calibri" panose="020F0502020204030204" pitchFamily="34" charset="0"/>
                <a:ea typeface="Arial" panose="020B0604020202020204" pitchFamily="34" charset="0"/>
              </a:rPr>
              <a:t>. </a:t>
            </a:r>
            <a:r>
              <a:rPr lang="en-US" sz="1800" u="sng" dirty="0">
                <a:solidFill>
                  <a:srgbClr val="FF0000"/>
                </a:solidFill>
                <a:effectLst/>
                <a:latin typeface="Calibri" panose="020F0502020204030204" pitchFamily="34" charset="0"/>
                <a:ea typeface="Arial" panose="020B0604020202020204" pitchFamily="34" charset="0"/>
              </a:rPr>
              <a:t>If the injured player is the goalkeeper, they shall be replaced by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solidFill>
                  <a:srgbClr val="FF0000"/>
                </a:solidFill>
                <a:effectLst/>
                <a:latin typeface="Calibri" panose="020F0502020204030204" pitchFamily="34" charset="0"/>
                <a:ea typeface="Arial" panose="020B0604020202020204" pitchFamily="34" charset="0"/>
              </a:rPr>
              <a:t>        </a:t>
            </a:r>
            <a:r>
              <a:rPr lang="en-US" sz="1800" u="sng" dirty="0">
                <a:solidFill>
                  <a:srgbClr val="FF0000"/>
                </a:solidFill>
                <a:effectLst/>
                <a:latin typeface="Calibri" panose="020F0502020204030204" pitchFamily="34" charset="0"/>
                <a:ea typeface="Arial" panose="020B0604020202020204" pitchFamily="34" charset="0"/>
              </a:rPr>
              <a:t>either</a:t>
            </a:r>
            <a:r>
              <a:rPr lang="en-US" sz="1800" dirty="0">
                <a:solidFill>
                  <a:srgbClr val="FF0000"/>
                </a:solidFill>
                <a:effectLst/>
                <a:latin typeface="Calibri" panose="020F0502020204030204" pitchFamily="34" charset="0"/>
                <a:ea typeface="Arial" panose="020B0604020202020204" pitchFamily="34" charset="0"/>
              </a:rPr>
              <a:t> </a:t>
            </a:r>
            <a:r>
              <a:rPr lang="en-US" sz="1800" u="sng" dirty="0">
                <a:solidFill>
                  <a:srgbClr val="FF0000"/>
                </a:solidFill>
                <a:effectLst/>
                <a:latin typeface="Calibri" panose="020F0502020204030204" pitchFamily="34" charset="0"/>
                <a:ea typeface="Arial" panose="020B0604020202020204" pitchFamily="34" charset="0"/>
              </a:rPr>
              <a:t>substitute or a field player.</a:t>
            </a:r>
            <a:r>
              <a:rPr lang="en-US" sz="1800" dirty="0">
                <a:solidFill>
                  <a:srgbClr val="FF0000"/>
                </a:solidFill>
                <a:effectLst/>
                <a:latin typeface="Calibri" panose="020F0502020204030204" pitchFamily="34" charset="0"/>
                <a:ea typeface="Arial" panose="020B0604020202020204" pitchFamily="34" charset="0"/>
              </a:rPr>
              <a:t>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7</a:t>
            </a:fld>
            <a:endParaRPr lang="en-US"/>
          </a:p>
        </p:txBody>
      </p:sp>
    </p:spTree>
    <p:extLst>
      <p:ext uri="{BB962C8B-B14F-4D97-AF65-F5344CB8AC3E}">
        <p14:creationId xmlns:p14="http://schemas.microsoft.com/office/powerpoint/2010/main" val="39198599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dirty="0">
                <a:effectLst/>
                <a:latin typeface="Calibri" panose="020F0502020204030204" pitchFamily="34" charset="0"/>
                <a:ea typeface="Times New Roman" panose="02020603050405020304" pitchFamily="18" charset="0"/>
              </a:rPr>
              <a:t>SECTION 3 SUBSTITUTIONS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b="1" dirty="0">
                <a:effectLst/>
                <a:latin typeface="Calibri" panose="020F0502020204030204" pitchFamily="34" charset="0"/>
                <a:ea typeface="Times New Roman" panose="02020603050405020304" pitchFamily="18" charset="0"/>
              </a:rPr>
              <a:t>ART. 7 . . . </a:t>
            </a:r>
            <a:r>
              <a:rPr lang="en-US" sz="1800" dirty="0">
                <a:effectLst/>
                <a:latin typeface="Calibri" panose="020F0502020204030204" pitchFamily="34" charset="0"/>
                <a:ea typeface="Times New Roman" panose="02020603050405020304" pitchFamily="18" charset="0"/>
              </a:rPr>
              <a:t>A team that elects or is required to play shorthanded for reasons other than misconduct may have the player(s) re-enter the game during a dead ball. </a:t>
            </a:r>
            <a:r>
              <a:rPr lang="en-US" sz="1800" u="sng" dirty="0">
                <a:solidFill>
                  <a:srgbClr val="FF0000"/>
                </a:solidFill>
                <a:effectLst/>
                <a:latin typeface="Calibri" panose="020F0502020204030204" pitchFamily="34" charset="0"/>
                <a:ea typeface="Times New Roman" panose="02020603050405020304" pitchFamily="18" charset="0"/>
              </a:rPr>
              <a:t>The re-entry shall occur from the official area after being beckoned in as per 3-4-1a</a:t>
            </a: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endParaRPr lang="en-US" sz="1800" b="1" dirty="0">
              <a:solidFill>
                <a:srgbClr val="000000"/>
              </a:solidFill>
              <a:effectLst/>
              <a:latin typeface="Calibri" panose="020F0502020204030204" pitchFamily="34" charset="0"/>
              <a:ea typeface="Arial" panose="020B0604020202020204" pitchFamily="34" charset="0"/>
            </a:endParaRPr>
          </a:p>
          <a:p>
            <a:endParaRPr lang="en-US" sz="1800" b="1" dirty="0">
              <a:solidFill>
                <a:srgbClr val="000000"/>
              </a:solidFill>
              <a:effectLst/>
              <a:latin typeface="Calibri" panose="020F0502020204030204" pitchFamily="34" charset="0"/>
              <a:ea typeface="Arial" panose="020B0604020202020204" pitchFamily="34" charset="0"/>
            </a:endParaRPr>
          </a:p>
          <a:p>
            <a:r>
              <a:rPr lang="en-US" sz="1800" b="1" dirty="0">
                <a:solidFill>
                  <a:srgbClr val="000000"/>
                </a:solidFill>
                <a:effectLst/>
                <a:latin typeface="Calibri" panose="020F0502020204030204" pitchFamily="34" charset="0"/>
                <a:ea typeface="Arial" panose="020B0604020202020204" pitchFamily="34" charset="0"/>
              </a:rPr>
              <a:t>Rationale:</a:t>
            </a:r>
            <a:r>
              <a:rPr lang="en-US" sz="1800" dirty="0">
                <a:solidFill>
                  <a:srgbClr val="000000"/>
                </a:solidFill>
                <a:effectLst/>
                <a:latin typeface="Calibri" panose="020F0502020204030204" pitchFamily="34" charset="0"/>
                <a:ea typeface="Arial" panose="020B0604020202020204" pitchFamily="34" charset="0"/>
              </a:rPr>
              <a:t> The rule change clarifies that a player should re-enter the game from the official area at midfield. This avoids potential confusion as to who is or is not in the game.</a:t>
            </a:r>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8</a:t>
            </a:fld>
            <a:endParaRPr lang="en-US"/>
          </a:p>
        </p:txBody>
      </p:sp>
    </p:spTree>
    <p:extLst>
      <p:ext uri="{BB962C8B-B14F-4D97-AF65-F5344CB8AC3E}">
        <p14:creationId xmlns:p14="http://schemas.microsoft.com/office/powerpoint/2010/main" val="2865766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a:spcBef>
                <a:spcPts val="0"/>
              </a:spcBef>
              <a:spcAft>
                <a:spcPts val="0"/>
              </a:spcAft>
            </a:pPr>
            <a:r>
              <a:rPr lang="en-US" sz="1800" b="1" dirty="0">
                <a:solidFill>
                  <a:srgbClr val="000000"/>
                </a:solidFill>
                <a:effectLst/>
                <a:latin typeface="Calibri" panose="020F0502020204030204" pitchFamily="34" charset="0"/>
                <a:ea typeface="Arial" panose="020B0604020202020204" pitchFamily="34" charset="0"/>
              </a:rPr>
              <a:t>SECTION 1 PROCEDURES FOR SUBSTITUTION</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b="1" dirty="0">
                <a:effectLst/>
                <a:latin typeface="Calibri" panose="020F0502020204030204" pitchFamily="34" charset="0"/>
                <a:ea typeface="Times New Roman" panose="02020603050405020304" pitchFamily="18" charset="0"/>
              </a:rPr>
              <a:t>ART. 1 . . . </a:t>
            </a:r>
            <a:r>
              <a:rPr lang="en-US" sz="1800" dirty="0">
                <a:effectLst/>
                <a:latin typeface="Calibri" panose="020F0502020204030204" pitchFamily="34" charset="0"/>
                <a:ea typeface="Times New Roman" panose="02020603050405020304" pitchFamily="18" charset="0"/>
              </a:rPr>
              <a:t>To request a substitution, a substitute who desires to enter the game shall report to the </a:t>
            </a:r>
            <a:r>
              <a:rPr lang="en-US" sz="1800" u="sng" dirty="0">
                <a:solidFill>
                  <a:srgbClr val="FF0000"/>
                </a:solidFill>
                <a:effectLst/>
                <a:latin typeface="Calibri" panose="020F0502020204030204" pitchFamily="34" charset="0"/>
                <a:ea typeface="Times New Roman" panose="02020603050405020304" pitchFamily="18" charset="0"/>
              </a:rPr>
              <a:t>official’s area</a:t>
            </a:r>
            <a:r>
              <a:rPr lang="en-US" sz="1800" dirty="0">
                <a:solidFill>
                  <a:srgbClr val="FF0000"/>
                </a:solidFill>
                <a:effectLst/>
                <a:latin typeface="Calibri" panose="020F0502020204030204" pitchFamily="34" charset="0"/>
                <a:ea typeface="Times New Roman" panose="02020603050405020304" pitchFamily="18" charset="0"/>
              </a:rPr>
              <a:t> </a:t>
            </a:r>
            <a:r>
              <a:rPr lang="en-US" sz="1800" strike="sngStrike" dirty="0">
                <a:solidFill>
                  <a:srgbClr val="FF0000"/>
                </a:solidFill>
                <a:effectLst/>
                <a:latin typeface="Calibri" panose="020F0502020204030204" pitchFamily="34" charset="0"/>
                <a:ea typeface="Times New Roman" panose="02020603050405020304" pitchFamily="18" charset="0"/>
              </a:rPr>
              <a:t>scorer</a:t>
            </a:r>
            <a:r>
              <a:rPr lang="en-US" sz="1800" dirty="0">
                <a:effectLst/>
                <a:latin typeface="Calibri" panose="020F0502020204030204" pitchFamily="34" charset="0"/>
                <a:ea typeface="Times New Roman" panose="02020603050405020304" pitchFamily="18" charset="0"/>
              </a:rPr>
              <a:t>, giving the jersey number and the number of the player being replaced.</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a. The substitute shall remain at the </a:t>
            </a:r>
            <a:r>
              <a:rPr lang="en-US" sz="1800" strike="sngStrike" dirty="0">
                <a:solidFill>
                  <a:srgbClr val="FF0000"/>
                </a:solidFill>
                <a:effectLst/>
                <a:latin typeface="Calibri" panose="020F0502020204030204" pitchFamily="34" charset="0"/>
                <a:ea typeface="Times New Roman" panose="02020603050405020304" pitchFamily="18" charset="0"/>
              </a:rPr>
              <a:t>scorer's table</a:t>
            </a:r>
            <a:r>
              <a:rPr lang="en-US" sz="1800" dirty="0">
                <a:solidFill>
                  <a:srgbClr val="FF0000"/>
                </a:solidFill>
                <a:effectLst/>
                <a:latin typeface="Calibri" panose="020F0502020204030204" pitchFamily="34" charset="0"/>
                <a:ea typeface="Times New Roman" panose="02020603050405020304" pitchFamily="18" charset="0"/>
              </a:rPr>
              <a:t> </a:t>
            </a:r>
            <a:r>
              <a:rPr lang="en-US" sz="1800" u="sng" dirty="0">
                <a:solidFill>
                  <a:srgbClr val="FF0000"/>
                </a:solidFill>
                <a:effectLst/>
                <a:latin typeface="Calibri" panose="020F0502020204030204" pitchFamily="34" charset="0"/>
                <a:ea typeface="Times New Roman" panose="02020603050405020304" pitchFamily="18" charset="0"/>
              </a:rPr>
              <a:t>official’s area</a:t>
            </a:r>
            <a:r>
              <a:rPr lang="en-US" sz="1800" dirty="0">
                <a:effectLst/>
                <a:latin typeface="Calibri" panose="020F0502020204030204" pitchFamily="34" charset="0"/>
                <a:ea typeface="Times New Roman" panose="02020603050405020304" pitchFamily="18" charset="0"/>
              </a:rPr>
              <a:t> until a referee beckons the substitute onto the field of play. When there is no separate scorer/timer, incoming substitutes shall report directly to the nearest official from the official area.</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b. A substitute may enter the field of play at the beginning of a period without being beckoned by the referee. After a goal is scored and when a player is injured and removed from the field, substitutes must be beckoned.</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c. If entry is requested at any other time, the scorer shall require the timer to signal for the substitution</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solidFill>
                  <a:srgbClr val="000000"/>
                </a:solidFill>
                <a:effectLst/>
                <a:latin typeface="Calibri" panose="020F0502020204030204" pitchFamily="34" charset="0"/>
                <a:ea typeface="Arial" panose="020B0604020202020204" pitchFamily="34" charset="0"/>
              </a:rPr>
              <a:t>d. When an entry is taking place on a throw-in, a goal kick or a corner kick, the substitute(s) must have reported to the </a:t>
            </a:r>
            <a:r>
              <a:rPr lang="en-US" sz="1800" strike="sngStrike" dirty="0">
                <a:solidFill>
                  <a:srgbClr val="FF0000"/>
                </a:solidFill>
                <a:effectLst/>
                <a:latin typeface="Calibri" panose="020F0502020204030204" pitchFamily="34" charset="0"/>
                <a:ea typeface="Arial" panose="020B0604020202020204" pitchFamily="34" charset="0"/>
              </a:rPr>
              <a:t>scorer (or</a:t>
            </a:r>
            <a:r>
              <a:rPr lang="en-US" sz="1800" dirty="0">
                <a:solidFill>
                  <a:srgbClr val="000000"/>
                </a:solidFill>
                <a:effectLst/>
                <a:latin typeface="Calibri" panose="020F0502020204030204" pitchFamily="34" charset="0"/>
                <a:ea typeface="Arial" panose="020B0604020202020204" pitchFamily="34" charset="0"/>
              </a:rPr>
              <a:t> official area prior to the dead-ball situation.</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u="sng" dirty="0">
                <a:solidFill>
                  <a:srgbClr val="FF0000"/>
                </a:solidFill>
                <a:effectLst/>
                <a:latin typeface="Calibri" panose="020F0502020204030204" pitchFamily="34" charset="0"/>
                <a:ea typeface="Arial" panose="020B0604020202020204" pitchFamily="34" charset="0"/>
              </a:rPr>
              <a:t>e. The player being replaced shall exit the field on the bench side unless the player is injured and unable to exit to that side. </a:t>
            </a:r>
            <a:endParaRPr lang="en-US" sz="1800" dirty="0">
              <a:effectLst/>
              <a:latin typeface="Times New Roman" panose="02020603050405020304" pitchFamily="18" charset="0"/>
              <a:ea typeface="Times New Roman" panose="02020603050405020304" pitchFamily="18" charset="0"/>
            </a:endParaRPr>
          </a:p>
          <a:p>
            <a:endParaRPr lang="en-US" dirty="0"/>
          </a:p>
          <a:p>
            <a:r>
              <a:rPr lang="en-US" sz="1800" b="1" dirty="0">
                <a:solidFill>
                  <a:srgbClr val="000000"/>
                </a:solidFill>
                <a:effectLst/>
                <a:latin typeface="Calibri" panose="020F0502020204030204" pitchFamily="34" charset="0"/>
                <a:ea typeface="Arial" panose="020B0604020202020204" pitchFamily="34" charset="0"/>
              </a:rPr>
              <a:t>Rationale:</a:t>
            </a:r>
            <a:r>
              <a:rPr lang="en-US" sz="1800" dirty="0">
                <a:solidFill>
                  <a:srgbClr val="000000"/>
                </a:solidFill>
                <a:effectLst/>
                <a:latin typeface="Calibri" panose="020F0502020204030204" pitchFamily="34" charset="0"/>
                <a:ea typeface="Arial" panose="020B0604020202020204" pitchFamily="34" charset="0"/>
              </a:rPr>
              <a:t> To assist the officials in the managing of substitutions, players should exit the field from the bench side when the substitute(s) are beckoned on by the referee unless the player(s) is unable to do so because of an injury. This avoids unnecessary interaction with opposing teams and fans and minimizes the potential for unsporting behavior.</a:t>
            </a:r>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9</a:t>
            </a:fld>
            <a:endParaRPr lang="en-US"/>
          </a:p>
        </p:txBody>
      </p:sp>
    </p:spTree>
    <p:extLst>
      <p:ext uri="{BB962C8B-B14F-4D97-AF65-F5344CB8AC3E}">
        <p14:creationId xmlns:p14="http://schemas.microsoft.com/office/powerpoint/2010/main" val="37308256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0" u="none" dirty="0">
                <a:solidFill>
                  <a:srgbClr val="FF0000"/>
                </a:solidFill>
                <a:effectLst/>
                <a:latin typeface="Calibri" panose="020F0502020204030204" pitchFamily="34" charset="0"/>
                <a:ea typeface="Arial" panose="020B0604020202020204" pitchFamily="34" charset="0"/>
              </a:rPr>
              <a:t>ART. 12…Wearable technology devices must be </a:t>
            </a:r>
            <a:r>
              <a:rPr lang="en-US" sz="1800" b="0" u="none" dirty="0">
                <a:solidFill>
                  <a:srgbClr val="002060"/>
                </a:solidFill>
                <a:effectLst/>
                <a:latin typeface="Calibri" panose="020F0502020204030204" pitchFamily="34" charset="0"/>
                <a:ea typeface="Arial" panose="020B0604020202020204" pitchFamily="34" charset="0"/>
              </a:rPr>
              <a:t>securely fastened and not present a risk to the player, teammates, or opponents.</a:t>
            </a:r>
            <a:r>
              <a:rPr lang="en-US" sz="1800" b="0" u="none" dirty="0">
                <a:solidFill>
                  <a:srgbClr val="FF0000"/>
                </a:solidFill>
                <a:effectLst/>
                <a:latin typeface="Calibri" panose="020F0502020204030204" pitchFamily="34" charset="0"/>
                <a:ea typeface="Arial" panose="020B0604020202020204" pitchFamily="34" charset="0"/>
              </a:rPr>
              <a:t> Devices may be worn on the shoes or on the body under the uniform </a:t>
            </a:r>
            <a:r>
              <a:rPr lang="en-US" sz="1800" b="0" u="none" dirty="0">
                <a:solidFill>
                  <a:srgbClr val="002060"/>
                </a:solidFill>
                <a:effectLst/>
                <a:latin typeface="Calibri" panose="020F0502020204030204" pitchFamily="34" charset="0"/>
                <a:ea typeface="Arial" panose="020B0604020202020204" pitchFamily="34" charset="0"/>
              </a:rPr>
              <a:t>but</a:t>
            </a:r>
            <a:r>
              <a:rPr lang="en-US" sz="1800" b="0" u="none" dirty="0">
                <a:solidFill>
                  <a:srgbClr val="FF0000"/>
                </a:solidFill>
                <a:effectLst/>
                <a:latin typeface="Calibri" panose="020F0502020204030204" pitchFamily="34" charset="0"/>
                <a:ea typeface="Arial" panose="020B0604020202020204" pitchFamily="34" charset="0"/>
              </a:rPr>
              <a:t> not worn</a:t>
            </a:r>
            <a:r>
              <a:rPr lang="en-US" sz="1800" b="0" u="none" dirty="0">
                <a:solidFill>
                  <a:srgbClr val="FFC000"/>
                </a:solidFill>
                <a:effectLst/>
                <a:latin typeface="Calibri" panose="020F0502020204030204" pitchFamily="34" charset="0"/>
                <a:ea typeface="Arial" panose="020B0604020202020204" pitchFamily="34" charset="0"/>
              </a:rPr>
              <a:t> </a:t>
            </a:r>
            <a:r>
              <a:rPr lang="en-US" sz="1800" b="0" u="none" dirty="0">
                <a:solidFill>
                  <a:srgbClr val="002060"/>
                </a:solidFill>
                <a:effectLst/>
                <a:latin typeface="Calibri" panose="020F0502020204030204" pitchFamily="34" charset="0"/>
                <a:ea typeface="Arial" panose="020B0604020202020204" pitchFamily="34" charset="0"/>
              </a:rPr>
              <a:t>on </a:t>
            </a:r>
            <a:r>
              <a:rPr lang="en-US" sz="1800" b="0" u="none" strike="sngStrike" dirty="0">
                <a:solidFill>
                  <a:srgbClr val="FF0000"/>
                </a:solidFill>
                <a:effectLst/>
                <a:latin typeface="Calibri" panose="020F0502020204030204" pitchFamily="34" charset="0"/>
                <a:ea typeface="Arial" panose="020B0604020202020204" pitchFamily="34" charset="0"/>
              </a:rPr>
              <a:t>under </a:t>
            </a:r>
            <a:r>
              <a:rPr lang="en-US" sz="1800" b="0" u="none" dirty="0">
                <a:solidFill>
                  <a:srgbClr val="FF0000"/>
                </a:solidFill>
                <a:effectLst/>
                <a:latin typeface="Calibri" panose="020F0502020204030204" pitchFamily="34" charset="0"/>
                <a:ea typeface="Arial" panose="020B0604020202020204" pitchFamily="34" charset="0"/>
              </a:rPr>
              <a:t>the arm. </a:t>
            </a:r>
            <a:endParaRPr lang="en-US" sz="1800" b="0" u="none"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b="0" u="none" strike="noStrike" dirty="0">
                <a:solidFill>
                  <a:srgbClr val="FF0000"/>
                </a:solidFill>
                <a:effectLst/>
                <a:latin typeface="Calibri" panose="020F0502020204030204" pitchFamily="34" charset="0"/>
                <a:ea typeface="Arial" panose="020B0604020202020204" pitchFamily="34" charset="0"/>
              </a:rPr>
              <a:t> </a:t>
            </a:r>
            <a:endParaRPr lang="en-US" sz="1800" b="0" u="none"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b="0" u="none" dirty="0">
                <a:solidFill>
                  <a:srgbClr val="0070C0"/>
                </a:solidFill>
                <a:effectLst/>
                <a:latin typeface="Calibri" panose="020F0502020204030204" pitchFamily="34" charset="0"/>
                <a:ea typeface="Times New Roman" panose="02020603050405020304" pitchFamily="18" charset="0"/>
              </a:rPr>
              <a:t>NOTE:  Medical appliances and/or medical devices are not considered wearable technology.</a:t>
            </a:r>
            <a:endParaRPr lang="en-US" sz="1800" b="0" u="none" dirty="0">
              <a:effectLst/>
              <a:latin typeface="Times New Roman" panose="02020603050405020304" pitchFamily="18" charset="0"/>
              <a:ea typeface="Times New Roman" panose="02020603050405020304" pitchFamily="18" charset="0"/>
            </a:endParaRPr>
          </a:p>
          <a:p>
            <a:pPr marL="0" marR="0">
              <a:spcBef>
                <a:spcPts val="0"/>
              </a:spcBef>
              <a:spcAft>
                <a:spcPts val="0"/>
              </a:spcAft>
            </a:pPr>
            <a:br>
              <a:rPr lang="en-US" sz="1800" dirty="0">
                <a:solidFill>
                  <a:srgbClr val="000000"/>
                </a:solidFill>
                <a:effectLst/>
                <a:latin typeface="Calibri" panose="020F0502020204030204" pitchFamily="34" charset="0"/>
                <a:ea typeface="Arial" panose="020B0604020202020204" pitchFamily="34" charset="0"/>
              </a:rPr>
            </a:br>
            <a:r>
              <a:rPr lang="en-US" sz="1800" b="1" dirty="0">
                <a:solidFill>
                  <a:srgbClr val="000000"/>
                </a:solidFill>
                <a:effectLst/>
                <a:latin typeface="Calibri" panose="020F0502020204030204" pitchFamily="34" charset="0"/>
                <a:ea typeface="Arial" panose="020B0604020202020204" pitchFamily="34" charset="0"/>
              </a:rPr>
              <a:t>Rationale:</a:t>
            </a:r>
            <a:r>
              <a:rPr lang="en-US" sz="1800" dirty="0">
                <a:solidFill>
                  <a:srgbClr val="000000"/>
                </a:solidFill>
                <a:effectLst/>
                <a:latin typeface="Calibri" panose="020F0502020204030204" pitchFamily="34" charset="0"/>
                <a:ea typeface="Arial" panose="020B0604020202020204" pitchFamily="34" charset="0"/>
              </a:rPr>
              <a:t> Sets a national standard for wearable technology. The change clarifies that these devices can only be safely worn as a part of the shoe and/or under the uniform and not worn on the arm or below the level of the shoulder. Coaches and players are still not permitted to utilize technology to communicate during the game.</a:t>
            </a:r>
            <a:endParaRPr lang="en-US" sz="1800" dirty="0">
              <a:effectLst/>
              <a:latin typeface="Times New Roman" panose="02020603050405020304" pitchFamily="18" charset="0"/>
              <a:ea typeface="Times New Roman" panose="02020603050405020304" pitchFamily="18" charset="0"/>
            </a:endParaRPr>
          </a:p>
          <a:p>
            <a:endParaRPr lang="en-US" dirty="0">
              <a:cs typeface="Calibri"/>
            </a:endParaRP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10</a:t>
            </a:fld>
            <a:endParaRPr lang="en-US"/>
          </a:p>
        </p:txBody>
      </p:sp>
    </p:spTree>
    <p:extLst>
      <p:ext uri="{BB962C8B-B14F-4D97-AF65-F5344CB8AC3E}">
        <p14:creationId xmlns:p14="http://schemas.microsoft.com/office/powerpoint/2010/main" val="7095701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mailto:dwhitfield@nfhs.org" TargetMode="Externa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mailto:dwhitfield@nfhs.org" TargetMode="Externa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16">
            <a:extLst>
              <a:ext uri="{FF2B5EF4-FFF2-40B4-BE49-F238E27FC236}">
                <a16:creationId xmlns:a16="http://schemas.microsoft.com/office/drawing/2014/main" id="{05776A87-DE02-4380-BE4E-590E16FBA8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0" r="90"/>
          <a:stretch/>
        </p:blipFill>
        <p:spPr bwMode="auto">
          <a:xfrm>
            <a:off x="0" y="0"/>
            <a:ext cx="1219200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ED626804-AA01-4FAD-9DBF-862D8D06B530}"/>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8D4A1101-CBFA-42B8-AF37-78C782D74FB4}"/>
              </a:ext>
            </a:extLst>
          </p:cNvPr>
          <p:cNvSpPr/>
          <p:nvPr/>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F65492F5-F652-4AFF-99F3-B39DF0201FE9}"/>
              </a:ext>
            </a:extLst>
          </p:cNvPr>
          <p:cNvSpPr/>
          <p:nvPr/>
        </p:nvSpPr>
        <p:spPr>
          <a:xfrm rot="10800000">
            <a:off x="2233613" y="4416425"/>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8" name="TextBox 22">
            <a:extLst>
              <a:ext uri="{FF2B5EF4-FFF2-40B4-BE49-F238E27FC236}">
                <a16:creationId xmlns:a16="http://schemas.microsoft.com/office/drawing/2014/main" id="{A9D18706-4BDE-4282-9907-004B987D0889}"/>
              </a:ext>
            </a:extLst>
          </p:cNvPr>
          <p:cNvSpPr txBox="1">
            <a:spLocks noChangeArrowheads="1"/>
          </p:cNvSpPr>
          <p:nvPr/>
        </p:nvSpPr>
        <p:spPr bwMode="auto">
          <a:xfrm>
            <a:off x="428625" y="4646613"/>
            <a:ext cx="183038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100">
                <a:solidFill>
                  <a:srgbClr val="00205B"/>
                </a:solidFill>
                <a:latin typeface="Calibri" panose="020F0502020204030204" pitchFamily="34" charset="0"/>
              </a:rPr>
              <a:t>National Federation of State </a:t>
            </a:r>
          </a:p>
          <a:p>
            <a:pPr algn="ctr" eaLnBrk="1" hangingPunct="1"/>
            <a:r>
              <a:rPr lang="en-US" altLang="en-US" sz="1100">
                <a:solidFill>
                  <a:srgbClr val="00205B"/>
                </a:solidFill>
                <a:latin typeface="Calibri" panose="020F0502020204030204" pitchFamily="34" charset="0"/>
              </a:rPr>
              <a:t>High School Associations</a:t>
            </a:r>
          </a:p>
        </p:txBody>
      </p:sp>
      <p:pic>
        <p:nvPicPr>
          <p:cNvPr id="9" name="Picture 23">
            <a:extLst>
              <a:ext uri="{FF2B5EF4-FFF2-40B4-BE49-F238E27FC236}">
                <a16:creationId xmlns:a16="http://schemas.microsoft.com/office/drawing/2014/main" id="{769A6EE4-7B2A-4A1F-9D78-2ABD8DC0C3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725" y="5183188"/>
            <a:ext cx="123507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E918E462-302D-415E-93C9-9F7D1D1B5B8B}"/>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1" name="Rectangle 1">
            <a:extLst>
              <a:ext uri="{FF2B5EF4-FFF2-40B4-BE49-F238E27FC236}">
                <a16:creationId xmlns:a16="http://schemas.microsoft.com/office/drawing/2014/main" id="{FE1AD314-4C5A-4166-9AE6-A5360E8EBDC9}"/>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2023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4"/>
              </a:rPr>
              <a:t>dwhitfield@nfhs.org</a:t>
            </a:r>
            <a:r>
              <a:rPr lang="en-US" sz="800" dirty="0">
                <a:effectLst/>
                <a:latin typeface="Calibri" panose="020F0502020204030204" pitchFamily="34" charset="0"/>
                <a:ea typeface="Calibri" panose="020F0502020204030204" pitchFamily="34" charset="0"/>
              </a:rPr>
              <a:t> with requests.</a:t>
            </a:r>
          </a:p>
        </p:txBody>
      </p:sp>
    </p:spTree>
    <p:extLst>
      <p:ext uri="{BB962C8B-B14F-4D97-AF65-F5344CB8AC3E}">
        <p14:creationId xmlns:p14="http://schemas.microsoft.com/office/powerpoint/2010/main" val="1764874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B16B419-BF46-45BF-AD6D-EAA9519EC1C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1090"/>
            <a:ext cx="12191999" cy="4408510"/>
          </a:xfrm>
          <a:prstGeom prst="rect">
            <a:avLst/>
          </a:prstGeom>
        </p:spPr>
      </p:pic>
      <p:sp>
        <p:nvSpPr>
          <p:cNvPr id="5" name="Rectangle 4">
            <a:extLst>
              <a:ext uri="{FF2B5EF4-FFF2-40B4-BE49-F238E27FC236}">
                <a16:creationId xmlns:a16="http://schemas.microsoft.com/office/drawing/2014/main" id="{9AB99DF4-E1D4-41F3-A88A-65F6601E944D}"/>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F6993B28-964B-4BD1-A7ED-B598DA92A55C}"/>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1" descr="A close up of a sign&#10;&#10;Description automatically generated">
            <a:extLst>
              <a:ext uri="{FF2B5EF4-FFF2-40B4-BE49-F238E27FC236}">
                <a16:creationId xmlns:a16="http://schemas.microsoft.com/office/drawing/2014/main" id="{5F8FCFEA-AFC4-43C6-927D-B033C10785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9563" y="4859338"/>
            <a:ext cx="1260475"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6324011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2_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6B8709B-AC65-4451-8995-7BF369856C47}"/>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1" descr="Slide18.png">
            <a:extLst>
              <a:ext uri="{FF2B5EF4-FFF2-40B4-BE49-F238E27FC236}">
                <a16:creationId xmlns:a16="http://schemas.microsoft.com/office/drawing/2014/main" id="{82C2F04B-E480-4EA4-ADA6-907F3117507C}"/>
              </a:ext>
            </a:extLst>
          </p:cNvPr>
          <p:cNvPicPr>
            <a:picLocks noChangeAspect="1"/>
          </p:cNvPicPr>
          <p:nvPr/>
        </p:nvPicPr>
        <p:blipFill>
          <a:blip r:embed="rId2">
            <a:extLst>
              <a:ext uri="{28A0092B-C50C-407E-A947-70E740481C1C}">
                <a14:useLocalDpi xmlns:a14="http://schemas.microsoft.com/office/drawing/2010/main" val="0"/>
              </a:ext>
            </a:extLst>
          </a:blip>
          <a:srcRect t="6187" b="51430"/>
          <a:stretch>
            <a:fillRect/>
          </a:stretch>
        </p:blipFill>
        <p:spPr bwMode="auto">
          <a:xfrm>
            <a:off x="0" y="-7938"/>
            <a:ext cx="12192000" cy="442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E8555421-2120-413E-AD09-2B94AD52DE6C}"/>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1" descr="NFHS Network_FC_RGB_Transparent@300.png">
            <a:extLst>
              <a:ext uri="{FF2B5EF4-FFF2-40B4-BE49-F238E27FC236}">
                <a16:creationId xmlns:a16="http://schemas.microsoft.com/office/drawing/2014/main" id="{8F4B864E-AE31-48A1-87B4-A5EA90F2FC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07613" y="4603750"/>
            <a:ext cx="2008187" cy="200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18436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54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2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795E43-B0A7-4063-B5B0-555BF2B6C2A4}"/>
              </a:ext>
            </a:extLst>
          </p:cNvPr>
          <p:cNvSpPr>
            <a:spLocks noGrp="1"/>
          </p:cNvSpPr>
          <p:nvPr>
            <p:ph type="dt" sz="half" idx="10"/>
          </p:nvPr>
        </p:nvSpPr>
        <p:spPr/>
        <p:txBody>
          <a:bodyPr/>
          <a:lstStyle>
            <a:lvl1pPr>
              <a:defRPr/>
            </a:lvl1pPr>
          </a:lstStyle>
          <a:p>
            <a:pPr>
              <a:defRPr/>
            </a:pPr>
            <a:fld id="{E6E9CBB4-DF59-4F9D-BE01-11301AD6E507}" type="datetimeFigureOut">
              <a:rPr lang="en-US"/>
              <a:pPr>
                <a:defRPr/>
              </a:pPr>
              <a:t>5/19/2023</a:t>
            </a:fld>
            <a:endParaRPr lang="en-US"/>
          </a:p>
        </p:txBody>
      </p:sp>
      <p:sp>
        <p:nvSpPr>
          <p:cNvPr id="6" name="Footer Placeholder 5">
            <a:extLst>
              <a:ext uri="{FF2B5EF4-FFF2-40B4-BE49-F238E27FC236}">
                <a16:creationId xmlns:a16="http://schemas.microsoft.com/office/drawing/2014/main" id="{BCFE0333-4ED0-4F2B-9C1E-30F9F91384F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C834C041-771D-4A03-B83B-7C31EBCC315D}"/>
              </a:ext>
            </a:extLst>
          </p:cNvPr>
          <p:cNvSpPr>
            <a:spLocks noGrp="1"/>
          </p:cNvSpPr>
          <p:nvPr>
            <p:ph type="sldNum" sz="quarter" idx="12"/>
          </p:nvPr>
        </p:nvSpPr>
        <p:spPr/>
        <p:txBody>
          <a:bodyPr/>
          <a:lstStyle>
            <a:lvl1pPr>
              <a:defRPr/>
            </a:lvl1pPr>
          </a:lstStyle>
          <a:p>
            <a:pPr>
              <a:defRPr/>
            </a:pPr>
            <a:fld id="{F5674325-6A06-438C-8E62-196336EDDB9C}" type="slidenum">
              <a:rPr lang="en-US"/>
              <a:pPr>
                <a:defRPr/>
              </a:pPr>
              <a:t>‹#›</a:t>
            </a:fld>
            <a:endParaRPr lang="en-US"/>
          </a:p>
        </p:txBody>
      </p:sp>
    </p:spTree>
    <p:extLst>
      <p:ext uri="{BB962C8B-B14F-4D97-AF65-F5344CB8AC3E}">
        <p14:creationId xmlns:p14="http://schemas.microsoft.com/office/powerpoint/2010/main" val="28655961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39968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Rules Committ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endParaRPr lang="en-US" dirty="0"/>
          </a:p>
        </p:txBody>
      </p:sp>
      <p:sp>
        <p:nvSpPr>
          <p:cNvPr id="4" name="Date Placeholder 3">
            <a:extLst>
              <a:ext uri="{FF2B5EF4-FFF2-40B4-BE49-F238E27FC236}">
                <a16:creationId xmlns:a16="http://schemas.microsoft.com/office/drawing/2014/main" id="{9AA0308C-9CB4-4E6C-A9E3-6D18FA371FCB}"/>
              </a:ext>
            </a:extLst>
          </p:cNvPr>
          <p:cNvSpPr>
            <a:spLocks noGrp="1"/>
          </p:cNvSpPr>
          <p:nvPr>
            <p:ph type="dt" sz="half" idx="10"/>
          </p:nvPr>
        </p:nvSpPr>
        <p:spPr/>
        <p:txBody>
          <a:bodyPr/>
          <a:lstStyle>
            <a:lvl1pPr>
              <a:defRPr/>
            </a:lvl1pPr>
          </a:lstStyle>
          <a:p>
            <a:pPr>
              <a:defRPr/>
            </a:pPr>
            <a:fld id="{53F7ECE1-CB98-4014-ABE8-4890B9756050}" type="datetimeFigureOut">
              <a:rPr lang="en-US"/>
              <a:pPr>
                <a:defRPr/>
              </a:pPr>
              <a:t>5/19/2023</a:t>
            </a:fld>
            <a:endParaRPr lang="en-US" dirty="0"/>
          </a:p>
        </p:txBody>
      </p:sp>
      <p:sp>
        <p:nvSpPr>
          <p:cNvPr id="5" name="Footer Placeholder 4">
            <a:extLst>
              <a:ext uri="{FF2B5EF4-FFF2-40B4-BE49-F238E27FC236}">
                <a16:creationId xmlns:a16="http://schemas.microsoft.com/office/drawing/2014/main" id="{C48D0310-4FEF-46D4-B03F-10825C50E381}"/>
              </a:ext>
            </a:extLst>
          </p:cNvPr>
          <p:cNvSpPr>
            <a:spLocks noGrp="1"/>
          </p:cNvSpPr>
          <p:nvPr>
            <p:ph type="ftr" sz="quarter" idx="11"/>
          </p:nvPr>
        </p:nvSpPr>
        <p:spPr/>
        <p:txBody>
          <a:bodyPr/>
          <a:lstStyle>
            <a:lvl1pPr>
              <a:defRPr/>
            </a:lvl1pPr>
          </a:lstStyle>
          <a:p>
            <a:pPr>
              <a:defRPr/>
            </a:pPr>
            <a:r>
              <a:rPr lang="en-US"/>
              <a:t>www.nfhs.org</a:t>
            </a:r>
          </a:p>
        </p:txBody>
      </p:sp>
      <p:sp>
        <p:nvSpPr>
          <p:cNvPr id="6" name="Slide Number Placeholder 5">
            <a:extLst>
              <a:ext uri="{FF2B5EF4-FFF2-40B4-BE49-F238E27FC236}">
                <a16:creationId xmlns:a16="http://schemas.microsoft.com/office/drawing/2014/main" id="{22C77477-85F9-4051-8C82-258D2454B8BB}"/>
              </a:ext>
            </a:extLst>
          </p:cNvPr>
          <p:cNvSpPr>
            <a:spLocks noGrp="1"/>
          </p:cNvSpPr>
          <p:nvPr>
            <p:ph type="sldNum" sz="quarter" idx="12"/>
          </p:nvPr>
        </p:nvSpPr>
        <p:spPr/>
        <p:txBody>
          <a:bodyPr/>
          <a:lstStyle>
            <a:lvl1pPr>
              <a:defRPr/>
            </a:lvl1pPr>
          </a:lstStyle>
          <a:p>
            <a:pPr>
              <a:defRPr/>
            </a:pPr>
            <a:fld id="{9F268DF8-192B-4E49-AB2D-95B9ABDA877D}" type="slidenum">
              <a:rPr lang="en-US"/>
              <a:pPr>
                <a:defRPr/>
              </a:pPr>
              <a:t>‹#›</a:t>
            </a:fld>
            <a:endParaRPr lang="en-US" dirty="0"/>
          </a:p>
        </p:txBody>
      </p:sp>
      <p:sp>
        <p:nvSpPr>
          <p:cNvPr id="7" name="Picture Placeholder 7">
            <a:extLst>
              <a:ext uri="{FF2B5EF4-FFF2-40B4-BE49-F238E27FC236}">
                <a16:creationId xmlns:a16="http://schemas.microsoft.com/office/drawing/2014/main" id="{41C07A38-3151-4187-A15D-B39250318ED2}"/>
              </a:ext>
            </a:extLst>
          </p:cNvPr>
          <p:cNvSpPr>
            <a:spLocks noGrp="1"/>
          </p:cNvSpPr>
          <p:nvPr>
            <p:ph type="pic" sz="quarter" idx="13"/>
          </p:nvPr>
        </p:nvSpPr>
        <p:spPr>
          <a:xfrm>
            <a:off x="1947390" y="2307986"/>
            <a:ext cx="1051560" cy="1234440"/>
          </a:xfrm>
        </p:spPr>
        <p:txBody>
          <a:bodyPr/>
          <a:lstStyle>
            <a:lvl1pPr>
              <a:defRPr sz="1000"/>
            </a:lvl1pPr>
          </a:lstStyle>
          <a:p>
            <a:r>
              <a:rPr lang="en-US"/>
              <a:t>Click icon to add picture</a:t>
            </a:r>
            <a:endParaRPr lang="en-US" dirty="0"/>
          </a:p>
        </p:txBody>
      </p:sp>
      <p:sp>
        <p:nvSpPr>
          <p:cNvPr id="8" name="Picture Placeholder 7">
            <a:extLst>
              <a:ext uri="{FF2B5EF4-FFF2-40B4-BE49-F238E27FC236}">
                <a16:creationId xmlns:a16="http://schemas.microsoft.com/office/drawing/2014/main" id="{85A6B223-FC34-4A5C-911E-C24D04E7CFFD}"/>
              </a:ext>
            </a:extLst>
          </p:cNvPr>
          <p:cNvSpPr>
            <a:spLocks noGrp="1"/>
          </p:cNvSpPr>
          <p:nvPr>
            <p:ph type="pic" sz="quarter" idx="14"/>
          </p:nvPr>
        </p:nvSpPr>
        <p:spPr>
          <a:xfrm>
            <a:off x="3114674" y="2306767"/>
            <a:ext cx="1051560" cy="1234440"/>
          </a:xfrm>
        </p:spPr>
        <p:txBody>
          <a:bodyPr/>
          <a:lstStyle>
            <a:lvl1pPr>
              <a:defRPr sz="1000"/>
            </a:lvl1pPr>
          </a:lstStyle>
          <a:p>
            <a:r>
              <a:rPr lang="en-US"/>
              <a:t>Click icon to add picture</a:t>
            </a:r>
            <a:endParaRPr lang="en-US" dirty="0"/>
          </a:p>
        </p:txBody>
      </p:sp>
      <p:sp>
        <p:nvSpPr>
          <p:cNvPr id="9" name="Picture Placeholder 7">
            <a:extLst>
              <a:ext uri="{FF2B5EF4-FFF2-40B4-BE49-F238E27FC236}">
                <a16:creationId xmlns:a16="http://schemas.microsoft.com/office/drawing/2014/main" id="{B6E42FB0-6743-491E-88B5-2F35A08BA59B}"/>
              </a:ext>
            </a:extLst>
          </p:cNvPr>
          <p:cNvSpPr>
            <a:spLocks noGrp="1"/>
          </p:cNvSpPr>
          <p:nvPr>
            <p:ph type="pic" sz="quarter" idx="15"/>
          </p:nvPr>
        </p:nvSpPr>
        <p:spPr>
          <a:xfrm>
            <a:off x="4281800" y="2306767"/>
            <a:ext cx="1051560" cy="1234440"/>
          </a:xfrm>
        </p:spPr>
        <p:txBody>
          <a:bodyPr/>
          <a:lstStyle>
            <a:lvl1pPr>
              <a:defRPr sz="1000"/>
            </a:lvl1pPr>
          </a:lstStyle>
          <a:p>
            <a:r>
              <a:rPr lang="en-US"/>
              <a:t>Click icon to add picture</a:t>
            </a:r>
            <a:endParaRPr lang="en-US" dirty="0"/>
          </a:p>
        </p:txBody>
      </p:sp>
      <p:sp>
        <p:nvSpPr>
          <p:cNvPr id="10" name="Picture Placeholder 7">
            <a:extLst>
              <a:ext uri="{FF2B5EF4-FFF2-40B4-BE49-F238E27FC236}">
                <a16:creationId xmlns:a16="http://schemas.microsoft.com/office/drawing/2014/main" id="{DEF4A9DF-3140-4B74-9668-7D7E4EC06F3F}"/>
              </a:ext>
            </a:extLst>
          </p:cNvPr>
          <p:cNvSpPr>
            <a:spLocks noGrp="1"/>
          </p:cNvSpPr>
          <p:nvPr>
            <p:ph type="pic" sz="quarter" idx="16"/>
          </p:nvPr>
        </p:nvSpPr>
        <p:spPr>
          <a:xfrm>
            <a:off x="5448926" y="2306767"/>
            <a:ext cx="1051560" cy="1234440"/>
          </a:xfrm>
        </p:spPr>
        <p:txBody>
          <a:bodyPr/>
          <a:lstStyle>
            <a:lvl1pPr>
              <a:defRPr sz="1000"/>
            </a:lvl1pPr>
          </a:lstStyle>
          <a:p>
            <a:r>
              <a:rPr lang="en-US"/>
              <a:t>Click icon to add picture</a:t>
            </a:r>
            <a:endParaRPr lang="en-US" dirty="0"/>
          </a:p>
        </p:txBody>
      </p:sp>
      <p:sp>
        <p:nvSpPr>
          <p:cNvPr id="11" name="Picture Placeholder 7">
            <a:extLst>
              <a:ext uri="{FF2B5EF4-FFF2-40B4-BE49-F238E27FC236}">
                <a16:creationId xmlns:a16="http://schemas.microsoft.com/office/drawing/2014/main" id="{27BE3ADA-1D25-4285-87C8-580EDAE97CB4}"/>
              </a:ext>
            </a:extLst>
          </p:cNvPr>
          <p:cNvSpPr>
            <a:spLocks noGrp="1"/>
          </p:cNvSpPr>
          <p:nvPr>
            <p:ph type="pic" sz="quarter" idx="17"/>
          </p:nvPr>
        </p:nvSpPr>
        <p:spPr>
          <a:xfrm>
            <a:off x="6609972" y="2306767"/>
            <a:ext cx="1051560" cy="1234440"/>
          </a:xfrm>
        </p:spPr>
        <p:txBody>
          <a:bodyPr/>
          <a:lstStyle>
            <a:lvl1pPr>
              <a:defRPr sz="1000"/>
            </a:lvl1pPr>
          </a:lstStyle>
          <a:p>
            <a:r>
              <a:rPr lang="en-US"/>
              <a:t>Click icon to add picture</a:t>
            </a:r>
            <a:endParaRPr lang="en-US" dirty="0"/>
          </a:p>
        </p:txBody>
      </p:sp>
      <p:sp>
        <p:nvSpPr>
          <p:cNvPr id="12" name="Picture Placeholder 7">
            <a:extLst>
              <a:ext uri="{FF2B5EF4-FFF2-40B4-BE49-F238E27FC236}">
                <a16:creationId xmlns:a16="http://schemas.microsoft.com/office/drawing/2014/main" id="{36931D3C-26F3-4EAD-B49C-F147E5932A09}"/>
              </a:ext>
            </a:extLst>
          </p:cNvPr>
          <p:cNvSpPr>
            <a:spLocks noGrp="1"/>
          </p:cNvSpPr>
          <p:nvPr>
            <p:ph type="pic" sz="quarter" idx="18"/>
          </p:nvPr>
        </p:nvSpPr>
        <p:spPr>
          <a:xfrm>
            <a:off x="7771018" y="2302745"/>
            <a:ext cx="1051560" cy="1234440"/>
          </a:xfrm>
        </p:spPr>
        <p:txBody>
          <a:bodyPr/>
          <a:lstStyle>
            <a:lvl1pPr>
              <a:defRPr sz="1000"/>
            </a:lvl1pPr>
          </a:lstStyle>
          <a:p>
            <a:r>
              <a:rPr lang="en-US"/>
              <a:t>Click icon to add picture</a:t>
            </a:r>
            <a:endParaRPr lang="en-US" dirty="0"/>
          </a:p>
        </p:txBody>
      </p:sp>
      <p:sp>
        <p:nvSpPr>
          <p:cNvPr id="13" name="Picture Placeholder 7">
            <a:extLst>
              <a:ext uri="{FF2B5EF4-FFF2-40B4-BE49-F238E27FC236}">
                <a16:creationId xmlns:a16="http://schemas.microsoft.com/office/drawing/2014/main" id="{0D82E5F0-F99D-4860-9376-386CC243EFC6}"/>
              </a:ext>
            </a:extLst>
          </p:cNvPr>
          <p:cNvSpPr>
            <a:spLocks noGrp="1"/>
          </p:cNvSpPr>
          <p:nvPr>
            <p:ph type="pic" sz="quarter" idx="19"/>
          </p:nvPr>
        </p:nvSpPr>
        <p:spPr>
          <a:xfrm>
            <a:off x="8938146" y="2306767"/>
            <a:ext cx="1051560" cy="1234440"/>
          </a:xfrm>
        </p:spPr>
        <p:txBody>
          <a:bodyPr/>
          <a:lstStyle>
            <a:lvl1pPr>
              <a:defRPr sz="1000"/>
            </a:lvl1pPr>
          </a:lstStyle>
          <a:p>
            <a:r>
              <a:rPr lang="en-US"/>
              <a:t>Click icon to add picture</a:t>
            </a:r>
            <a:endParaRPr lang="en-US" dirty="0"/>
          </a:p>
        </p:txBody>
      </p:sp>
      <p:sp>
        <p:nvSpPr>
          <p:cNvPr id="14" name="Picture Placeholder 7">
            <a:extLst>
              <a:ext uri="{FF2B5EF4-FFF2-40B4-BE49-F238E27FC236}">
                <a16:creationId xmlns:a16="http://schemas.microsoft.com/office/drawing/2014/main" id="{566D4066-CFD0-4992-A303-5EBAB83E73DA}"/>
              </a:ext>
            </a:extLst>
          </p:cNvPr>
          <p:cNvSpPr>
            <a:spLocks noGrp="1"/>
          </p:cNvSpPr>
          <p:nvPr>
            <p:ph type="pic" sz="quarter" idx="20"/>
          </p:nvPr>
        </p:nvSpPr>
        <p:spPr>
          <a:xfrm>
            <a:off x="10119898" y="2302745"/>
            <a:ext cx="1051560" cy="1234440"/>
          </a:xfrm>
        </p:spPr>
        <p:txBody>
          <a:bodyPr/>
          <a:lstStyle>
            <a:lvl1pPr>
              <a:defRPr sz="1000"/>
            </a:lvl1pPr>
          </a:lstStyle>
          <a:p>
            <a:r>
              <a:rPr lang="en-US"/>
              <a:t>Click icon to add picture</a:t>
            </a:r>
            <a:endParaRPr lang="en-US" dirty="0"/>
          </a:p>
        </p:txBody>
      </p:sp>
      <p:sp>
        <p:nvSpPr>
          <p:cNvPr id="15" name="Text Placeholder 42">
            <a:extLst>
              <a:ext uri="{FF2B5EF4-FFF2-40B4-BE49-F238E27FC236}">
                <a16:creationId xmlns:a16="http://schemas.microsoft.com/office/drawing/2014/main" id="{EE53C0DE-A22A-482A-B0B4-ADCA2DB7C789}"/>
              </a:ext>
            </a:extLst>
          </p:cNvPr>
          <p:cNvSpPr>
            <a:spLocks noGrp="1"/>
          </p:cNvSpPr>
          <p:nvPr>
            <p:ph type="body" sz="quarter" idx="21" hasCustomPrompt="1"/>
          </p:nvPr>
        </p:nvSpPr>
        <p:spPr>
          <a:xfrm>
            <a:off x="1948025" y="357998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6" name="Text Placeholder 42">
            <a:extLst>
              <a:ext uri="{FF2B5EF4-FFF2-40B4-BE49-F238E27FC236}">
                <a16:creationId xmlns:a16="http://schemas.microsoft.com/office/drawing/2014/main" id="{EA59132B-839F-4B3E-898F-4B55B3E3B485}"/>
              </a:ext>
            </a:extLst>
          </p:cNvPr>
          <p:cNvSpPr>
            <a:spLocks noGrp="1"/>
          </p:cNvSpPr>
          <p:nvPr>
            <p:ph type="body" sz="quarter" idx="22" hasCustomPrompt="1"/>
          </p:nvPr>
        </p:nvSpPr>
        <p:spPr>
          <a:xfrm>
            <a:off x="3114674" y="357750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7" name="Text Placeholder 42">
            <a:extLst>
              <a:ext uri="{FF2B5EF4-FFF2-40B4-BE49-F238E27FC236}">
                <a16:creationId xmlns:a16="http://schemas.microsoft.com/office/drawing/2014/main" id="{C88C9F07-DD7E-46CC-911A-F1572284E288}"/>
              </a:ext>
            </a:extLst>
          </p:cNvPr>
          <p:cNvSpPr>
            <a:spLocks noGrp="1"/>
          </p:cNvSpPr>
          <p:nvPr>
            <p:ph type="body" sz="quarter" idx="23" hasCustomPrompt="1"/>
          </p:nvPr>
        </p:nvSpPr>
        <p:spPr>
          <a:xfrm>
            <a:off x="4285915" y="357750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8" name="Text Placeholder 42">
            <a:extLst>
              <a:ext uri="{FF2B5EF4-FFF2-40B4-BE49-F238E27FC236}">
                <a16:creationId xmlns:a16="http://schemas.microsoft.com/office/drawing/2014/main" id="{CEA7308F-DCC7-4ECB-B924-E08C5C48A42B}"/>
              </a:ext>
            </a:extLst>
          </p:cNvPr>
          <p:cNvSpPr>
            <a:spLocks noGrp="1"/>
          </p:cNvSpPr>
          <p:nvPr>
            <p:ph type="body" sz="quarter" idx="24" hasCustomPrompt="1"/>
          </p:nvPr>
        </p:nvSpPr>
        <p:spPr>
          <a:xfrm>
            <a:off x="5449561" y="357750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9" name="Text Placeholder 42">
            <a:extLst>
              <a:ext uri="{FF2B5EF4-FFF2-40B4-BE49-F238E27FC236}">
                <a16:creationId xmlns:a16="http://schemas.microsoft.com/office/drawing/2014/main" id="{C716AE63-04E1-4B07-A751-52DF5E81ECE5}"/>
              </a:ext>
            </a:extLst>
          </p:cNvPr>
          <p:cNvSpPr>
            <a:spLocks noGrp="1"/>
          </p:cNvSpPr>
          <p:nvPr>
            <p:ph type="body" sz="quarter" idx="25" hasCustomPrompt="1"/>
          </p:nvPr>
        </p:nvSpPr>
        <p:spPr>
          <a:xfrm>
            <a:off x="6609972"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0" name="Text Placeholder 42">
            <a:extLst>
              <a:ext uri="{FF2B5EF4-FFF2-40B4-BE49-F238E27FC236}">
                <a16:creationId xmlns:a16="http://schemas.microsoft.com/office/drawing/2014/main" id="{8E7D6D53-8B11-4FEF-A375-31FF1D90AC91}"/>
              </a:ext>
            </a:extLst>
          </p:cNvPr>
          <p:cNvSpPr>
            <a:spLocks noGrp="1"/>
          </p:cNvSpPr>
          <p:nvPr>
            <p:ph type="body" sz="quarter" idx="26" hasCustomPrompt="1"/>
          </p:nvPr>
        </p:nvSpPr>
        <p:spPr>
          <a:xfrm>
            <a:off x="7771653"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1" name="Text Placeholder 42">
            <a:extLst>
              <a:ext uri="{FF2B5EF4-FFF2-40B4-BE49-F238E27FC236}">
                <a16:creationId xmlns:a16="http://schemas.microsoft.com/office/drawing/2014/main" id="{6A34A385-80F7-4E38-83B4-9C6E0F545D95}"/>
              </a:ext>
            </a:extLst>
          </p:cNvPr>
          <p:cNvSpPr>
            <a:spLocks noGrp="1"/>
          </p:cNvSpPr>
          <p:nvPr>
            <p:ph type="body" sz="quarter" idx="27" hasCustomPrompt="1"/>
          </p:nvPr>
        </p:nvSpPr>
        <p:spPr>
          <a:xfrm>
            <a:off x="8941331"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2" name="Text Placeholder 42">
            <a:extLst>
              <a:ext uri="{FF2B5EF4-FFF2-40B4-BE49-F238E27FC236}">
                <a16:creationId xmlns:a16="http://schemas.microsoft.com/office/drawing/2014/main" id="{C229CF8C-7E87-4CBD-985F-B237315EC3A7}"/>
              </a:ext>
            </a:extLst>
          </p:cNvPr>
          <p:cNvSpPr>
            <a:spLocks noGrp="1"/>
          </p:cNvSpPr>
          <p:nvPr>
            <p:ph type="body" sz="quarter" idx="28" hasCustomPrompt="1"/>
          </p:nvPr>
        </p:nvSpPr>
        <p:spPr>
          <a:xfrm>
            <a:off x="10125034"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3" name="Picture Placeholder 7">
            <a:extLst>
              <a:ext uri="{FF2B5EF4-FFF2-40B4-BE49-F238E27FC236}">
                <a16:creationId xmlns:a16="http://schemas.microsoft.com/office/drawing/2014/main" id="{989CDF29-1BB9-4721-8D9B-D7470ACE0B65}"/>
              </a:ext>
            </a:extLst>
          </p:cNvPr>
          <p:cNvSpPr>
            <a:spLocks noGrp="1"/>
          </p:cNvSpPr>
          <p:nvPr>
            <p:ph type="pic" sz="quarter" idx="29"/>
          </p:nvPr>
        </p:nvSpPr>
        <p:spPr>
          <a:xfrm>
            <a:off x="1947390" y="4268640"/>
            <a:ext cx="1051560" cy="1234440"/>
          </a:xfrm>
        </p:spPr>
        <p:txBody>
          <a:bodyPr/>
          <a:lstStyle>
            <a:lvl1pPr>
              <a:defRPr sz="1000"/>
            </a:lvl1pPr>
          </a:lstStyle>
          <a:p>
            <a:r>
              <a:rPr lang="en-US"/>
              <a:t>Click icon to add picture</a:t>
            </a:r>
            <a:endParaRPr lang="en-US" dirty="0"/>
          </a:p>
        </p:txBody>
      </p:sp>
      <p:sp>
        <p:nvSpPr>
          <p:cNvPr id="24" name="Picture Placeholder 7">
            <a:extLst>
              <a:ext uri="{FF2B5EF4-FFF2-40B4-BE49-F238E27FC236}">
                <a16:creationId xmlns:a16="http://schemas.microsoft.com/office/drawing/2014/main" id="{2347026D-61DA-44B9-9A3F-09D4D5961E71}"/>
              </a:ext>
            </a:extLst>
          </p:cNvPr>
          <p:cNvSpPr>
            <a:spLocks noGrp="1"/>
          </p:cNvSpPr>
          <p:nvPr>
            <p:ph type="pic" sz="quarter" idx="30"/>
          </p:nvPr>
        </p:nvSpPr>
        <p:spPr>
          <a:xfrm>
            <a:off x="3114674" y="4267421"/>
            <a:ext cx="1051560" cy="1234440"/>
          </a:xfrm>
        </p:spPr>
        <p:txBody>
          <a:bodyPr/>
          <a:lstStyle>
            <a:lvl1pPr>
              <a:defRPr sz="1000"/>
            </a:lvl1pPr>
          </a:lstStyle>
          <a:p>
            <a:r>
              <a:rPr lang="en-US"/>
              <a:t>Click icon to add picture</a:t>
            </a:r>
            <a:endParaRPr lang="en-US" dirty="0"/>
          </a:p>
        </p:txBody>
      </p:sp>
      <p:sp>
        <p:nvSpPr>
          <p:cNvPr id="25" name="Picture Placeholder 7">
            <a:extLst>
              <a:ext uri="{FF2B5EF4-FFF2-40B4-BE49-F238E27FC236}">
                <a16:creationId xmlns:a16="http://schemas.microsoft.com/office/drawing/2014/main" id="{D8AD73F0-C0B1-441D-B728-3212A9CC19BE}"/>
              </a:ext>
            </a:extLst>
          </p:cNvPr>
          <p:cNvSpPr>
            <a:spLocks noGrp="1"/>
          </p:cNvSpPr>
          <p:nvPr>
            <p:ph type="pic" sz="quarter" idx="31"/>
          </p:nvPr>
        </p:nvSpPr>
        <p:spPr>
          <a:xfrm>
            <a:off x="4281800" y="4267421"/>
            <a:ext cx="1051560" cy="1234440"/>
          </a:xfrm>
        </p:spPr>
        <p:txBody>
          <a:bodyPr/>
          <a:lstStyle>
            <a:lvl1pPr>
              <a:defRPr sz="1000"/>
            </a:lvl1pPr>
          </a:lstStyle>
          <a:p>
            <a:r>
              <a:rPr lang="en-US"/>
              <a:t>Click icon to add picture</a:t>
            </a:r>
            <a:endParaRPr lang="en-US" dirty="0"/>
          </a:p>
        </p:txBody>
      </p:sp>
      <p:sp>
        <p:nvSpPr>
          <p:cNvPr id="26" name="Picture Placeholder 7">
            <a:extLst>
              <a:ext uri="{FF2B5EF4-FFF2-40B4-BE49-F238E27FC236}">
                <a16:creationId xmlns:a16="http://schemas.microsoft.com/office/drawing/2014/main" id="{0EF512FE-C5A5-4B7E-BBC6-0DB50E8B3572}"/>
              </a:ext>
            </a:extLst>
          </p:cNvPr>
          <p:cNvSpPr>
            <a:spLocks noGrp="1"/>
          </p:cNvSpPr>
          <p:nvPr>
            <p:ph type="pic" sz="quarter" idx="32"/>
          </p:nvPr>
        </p:nvSpPr>
        <p:spPr>
          <a:xfrm>
            <a:off x="5448926" y="4267421"/>
            <a:ext cx="1051560" cy="1234440"/>
          </a:xfrm>
        </p:spPr>
        <p:txBody>
          <a:bodyPr/>
          <a:lstStyle>
            <a:lvl1pPr>
              <a:defRPr sz="1000"/>
            </a:lvl1pPr>
          </a:lstStyle>
          <a:p>
            <a:r>
              <a:rPr lang="en-US"/>
              <a:t>Click icon to add picture</a:t>
            </a:r>
            <a:endParaRPr lang="en-US" dirty="0"/>
          </a:p>
        </p:txBody>
      </p:sp>
      <p:sp>
        <p:nvSpPr>
          <p:cNvPr id="27" name="Picture Placeholder 7">
            <a:extLst>
              <a:ext uri="{FF2B5EF4-FFF2-40B4-BE49-F238E27FC236}">
                <a16:creationId xmlns:a16="http://schemas.microsoft.com/office/drawing/2014/main" id="{2F9138E5-166F-497A-A9E3-22F5BEEA378F}"/>
              </a:ext>
            </a:extLst>
          </p:cNvPr>
          <p:cNvSpPr>
            <a:spLocks noGrp="1"/>
          </p:cNvSpPr>
          <p:nvPr>
            <p:ph type="pic" sz="quarter" idx="33"/>
          </p:nvPr>
        </p:nvSpPr>
        <p:spPr>
          <a:xfrm>
            <a:off x="6609972" y="4267421"/>
            <a:ext cx="1051560" cy="1234440"/>
          </a:xfrm>
        </p:spPr>
        <p:txBody>
          <a:bodyPr/>
          <a:lstStyle>
            <a:lvl1pPr>
              <a:defRPr sz="1000"/>
            </a:lvl1pPr>
          </a:lstStyle>
          <a:p>
            <a:r>
              <a:rPr lang="en-US"/>
              <a:t>Click icon to add picture</a:t>
            </a:r>
            <a:endParaRPr lang="en-US" dirty="0"/>
          </a:p>
        </p:txBody>
      </p:sp>
      <p:sp>
        <p:nvSpPr>
          <p:cNvPr id="28" name="Picture Placeholder 7">
            <a:extLst>
              <a:ext uri="{FF2B5EF4-FFF2-40B4-BE49-F238E27FC236}">
                <a16:creationId xmlns:a16="http://schemas.microsoft.com/office/drawing/2014/main" id="{AFEA0467-1196-46F4-B8BB-F984286AFE74}"/>
              </a:ext>
            </a:extLst>
          </p:cNvPr>
          <p:cNvSpPr>
            <a:spLocks noGrp="1"/>
          </p:cNvSpPr>
          <p:nvPr>
            <p:ph type="pic" sz="quarter" idx="34"/>
          </p:nvPr>
        </p:nvSpPr>
        <p:spPr>
          <a:xfrm>
            <a:off x="7771018" y="4263399"/>
            <a:ext cx="1051560" cy="1234440"/>
          </a:xfrm>
        </p:spPr>
        <p:txBody>
          <a:bodyPr/>
          <a:lstStyle>
            <a:lvl1pPr>
              <a:defRPr sz="1000"/>
            </a:lvl1pPr>
          </a:lstStyle>
          <a:p>
            <a:r>
              <a:rPr lang="en-US"/>
              <a:t>Click icon to add picture</a:t>
            </a:r>
            <a:endParaRPr lang="en-US" dirty="0"/>
          </a:p>
        </p:txBody>
      </p:sp>
      <p:sp>
        <p:nvSpPr>
          <p:cNvPr id="29" name="Picture Placeholder 7">
            <a:extLst>
              <a:ext uri="{FF2B5EF4-FFF2-40B4-BE49-F238E27FC236}">
                <a16:creationId xmlns:a16="http://schemas.microsoft.com/office/drawing/2014/main" id="{138BEDD8-9F32-4A60-AC2E-3DB025622685}"/>
              </a:ext>
            </a:extLst>
          </p:cNvPr>
          <p:cNvSpPr>
            <a:spLocks noGrp="1"/>
          </p:cNvSpPr>
          <p:nvPr>
            <p:ph type="pic" sz="quarter" idx="35"/>
          </p:nvPr>
        </p:nvSpPr>
        <p:spPr>
          <a:xfrm>
            <a:off x="8938146" y="4267421"/>
            <a:ext cx="1051560" cy="1234440"/>
          </a:xfrm>
        </p:spPr>
        <p:txBody>
          <a:bodyPr/>
          <a:lstStyle>
            <a:lvl1pPr>
              <a:defRPr sz="1000"/>
            </a:lvl1pPr>
          </a:lstStyle>
          <a:p>
            <a:r>
              <a:rPr lang="en-US"/>
              <a:t>Click icon to add picture</a:t>
            </a:r>
            <a:endParaRPr lang="en-US" dirty="0"/>
          </a:p>
        </p:txBody>
      </p:sp>
      <p:sp>
        <p:nvSpPr>
          <p:cNvPr id="30" name="Picture Placeholder 7">
            <a:extLst>
              <a:ext uri="{FF2B5EF4-FFF2-40B4-BE49-F238E27FC236}">
                <a16:creationId xmlns:a16="http://schemas.microsoft.com/office/drawing/2014/main" id="{E9EE57F2-64F3-4064-90D9-BB619B81FAF6}"/>
              </a:ext>
            </a:extLst>
          </p:cNvPr>
          <p:cNvSpPr>
            <a:spLocks noGrp="1"/>
          </p:cNvSpPr>
          <p:nvPr>
            <p:ph type="pic" sz="quarter" idx="36"/>
          </p:nvPr>
        </p:nvSpPr>
        <p:spPr>
          <a:xfrm>
            <a:off x="10119898" y="4263399"/>
            <a:ext cx="1051560" cy="1234440"/>
          </a:xfrm>
        </p:spPr>
        <p:txBody>
          <a:bodyPr/>
          <a:lstStyle>
            <a:lvl1pPr>
              <a:defRPr sz="1000"/>
            </a:lvl1pPr>
          </a:lstStyle>
          <a:p>
            <a:r>
              <a:rPr lang="en-US"/>
              <a:t>Click icon to add picture</a:t>
            </a:r>
            <a:endParaRPr lang="en-US" dirty="0"/>
          </a:p>
        </p:txBody>
      </p:sp>
      <p:sp>
        <p:nvSpPr>
          <p:cNvPr id="31" name="Text Placeholder 42">
            <a:extLst>
              <a:ext uri="{FF2B5EF4-FFF2-40B4-BE49-F238E27FC236}">
                <a16:creationId xmlns:a16="http://schemas.microsoft.com/office/drawing/2014/main" id="{2D951F0E-28FA-4EE0-8CCF-6CA2A4A4951F}"/>
              </a:ext>
            </a:extLst>
          </p:cNvPr>
          <p:cNvSpPr>
            <a:spLocks noGrp="1"/>
          </p:cNvSpPr>
          <p:nvPr>
            <p:ph type="body" sz="quarter" idx="37" hasCustomPrompt="1"/>
          </p:nvPr>
        </p:nvSpPr>
        <p:spPr>
          <a:xfrm>
            <a:off x="1948025" y="554063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2" name="Text Placeholder 42">
            <a:extLst>
              <a:ext uri="{FF2B5EF4-FFF2-40B4-BE49-F238E27FC236}">
                <a16:creationId xmlns:a16="http://schemas.microsoft.com/office/drawing/2014/main" id="{5DD9C78E-C4E3-45C5-919F-A43410472F30}"/>
              </a:ext>
            </a:extLst>
          </p:cNvPr>
          <p:cNvSpPr>
            <a:spLocks noGrp="1"/>
          </p:cNvSpPr>
          <p:nvPr>
            <p:ph type="body" sz="quarter" idx="38" hasCustomPrompt="1"/>
          </p:nvPr>
        </p:nvSpPr>
        <p:spPr>
          <a:xfrm>
            <a:off x="3114674" y="553815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3" name="Text Placeholder 42">
            <a:extLst>
              <a:ext uri="{FF2B5EF4-FFF2-40B4-BE49-F238E27FC236}">
                <a16:creationId xmlns:a16="http://schemas.microsoft.com/office/drawing/2014/main" id="{DF1AD41A-C060-4D57-B29D-6B92461A31BA}"/>
              </a:ext>
            </a:extLst>
          </p:cNvPr>
          <p:cNvSpPr>
            <a:spLocks noGrp="1"/>
          </p:cNvSpPr>
          <p:nvPr>
            <p:ph type="body" sz="quarter" idx="39" hasCustomPrompt="1"/>
          </p:nvPr>
        </p:nvSpPr>
        <p:spPr>
          <a:xfrm>
            <a:off x="4285915" y="553815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4" name="Text Placeholder 42">
            <a:extLst>
              <a:ext uri="{FF2B5EF4-FFF2-40B4-BE49-F238E27FC236}">
                <a16:creationId xmlns:a16="http://schemas.microsoft.com/office/drawing/2014/main" id="{A8F0E0B1-302C-4071-960A-C0DE79FC4CAB}"/>
              </a:ext>
            </a:extLst>
          </p:cNvPr>
          <p:cNvSpPr>
            <a:spLocks noGrp="1"/>
          </p:cNvSpPr>
          <p:nvPr>
            <p:ph type="body" sz="quarter" idx="40" hasCustomPrompt="1"/>
          </p:nvPr>
        </p:nvSpPr>
        <p:spPr>
          <a:xfrm>
            <a:off x="5449561" y="553815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5" name="Text Placeholder 42">
            <a:extLst>
              <a:ext uri="{FF2B5EF4-FFF2-40B4-BE49-F238E27FC236}">
                <a16:creationId xmlns:a16="http://schemas.microsoft.com/office/drawing/2014/main" id="{5AFBD3CE-73A5-4367-95F8-2860FC9DDA36}"/>
              </a:ext>
            </a:extLst>
          </p:cNvPr>
          <p:cNvSpPr>
            <a:spLocks noGrp="1"/>
          </p:cNvSpPr>
          <p:nvPr>
            <p:ph type="body" sz="quarter" idx="41" hasCustomPrompt="1"/>
          </p:nvPr>
        </p:nvSpPr>
        <p:spPr>
          <a:xfrm>
            <a:off x="6609972"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6" name="Text Placeholder 42">
            <a:extLst>
              <a:ext uri="{FF2B5EF4-FFF2-40B4-BE49-F238E27FC236}">
                <a16:creationId xmlns:a16="http://schemas.microsoft.com/office/drawing/2014/main" id="{8610F160-E744-40E4-B3B5-B7520962F8B1}"/>
              </a:ext>
            </a:extLst>
          </p:cNvPr>
          <p:cNvSpPr>
            <a:spLocks noGrp="1"/>
          </p:cNvSpPr>
          <p:nvPr>
            <p:ph type="body" sz="quarter" idx="42" hasCustomPrompt="1"/>
          </p:nvPr>
        </p:nvSpPr>
        <p:spPr>
          <a:xfrm>
            <a:off x="7771653"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7" name="Text Placeholder 42">
            <a:extLst>
              <a:ext uri="{FF2B5EF4-FFF2-40B4-BE49-F238E27FC236}">
                <a16:creationId xmlns:a16="http://schemas.microsoft.com/office/drawing/2014/main" id="{E25E431A-9D99-4E9A-B4B7-AEB45B18FDE6}"/>
              </a:ext>
            </a:extLst>
          </p:cNvPr>
          <p:cNvSpPr>
            <a:spLocks noGrp="1"/>
          </p:cNvSpPr>
          <p:nvPr>
            <p:ph type="body" sz="quarter" idx="43" hasCustomPrompt="1"/>
          </p:nvPr>
        </p:nvSpPr>
        <p:spPr>
          <a:xfrm>
            <a:off x="8941331"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8" name="Text Placeholder 42">
            <a:extLst>
              <a:ext uri="{FF2B5EF4-FFF2-40B4-BE49-F238E27FC236}">
                <a16:creationId xmlns:a16="http://schemas.microsoft.com/office/drawing/2014/main" id="{A9DF5626-9975-4E47-92F1-447C1ED4529E}"/>
              </a:ext>
            </a:extLst>
          </p:cNvPr>
          <p:cNvSpPr>
            <a:spLocks noGrp="1"/>
          </p:cNvSpPr>
          <p:nvPr>
            <p:ph type="body" sz="quarter" idx="44" hasCustomPrompt="1"/>
          </p:nvPr>
        </p:nvSpPr>
        <p:spPr>
          <a:xfrm>
            <a:off x="10125034"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Tree>
    <p:extLst>
      <p:ext uri="{BB962C8B-B14F-4D97-AF65-F5344CB8AC3E}">
        <p14:creationId xmlns:p14="http://schemas.microsoft.com/office/powerpoint/2010/main" val="42215582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39968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ules Committ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endParaRPr lang="en-US" dirty="0"/>
          </a:p>
        </p:txBody>
      </p:sp>
      <p:sp>
        <p:nvSpPr>
          <p:cNvPr id="4" name="Date Placeholder 3">
            <a:extLst>
              <a:ext uri="{FF2B5EF4-FFF2-40B4-BE49-F238E27FC236}">
                <a16:creationId xmlns:a16="http://schemas.microsoft.com/office/drawing/2014/main" id="{9AA0308C-9CB4-4E6C-A9E3-6D18FA371FCB}"/>
              </a:ext>
            </a:extLst>
          </p:cNvPr>
          <p:cNvSpPr>
            <a:spLocks noGrp="1"/>
          </p:cNvSpPr>
          <p:nvPr>
            <p:ph type="dt" sz="half" idx="10"/>
          </p:nvPr>
        </p:nvSpPr>
        <p:spPr/>
        <p:txBody>
          <a:bodyPr/>
          <a:lstStyle>
            <a:lvl1pPr>
              <a:defRPr/>
            </a:lvl1pPr>
          </a:lstStyle>
          <a:p>
            <a:pPr>
              <a:defRPr/>
            </a:pPr>
            <a:fld id="{53F7ECE1-CB98-4014-ABE8-4890B9756050}" type="datetimeFigureOut">
              <a:rPr lang="en-US"/>
              <a:pPr>
                <a:defRPr/>
              </a:pPr>
              <a:t>5/19/2023</a:t>
            </a:fld>
            <a:endParaRPr lang="en-US" dirty="0"/>
          </a:p>
        </p:txBody>
      </p:sp>
      <p:sp>
        <p:nvSpPr>
          <p:cNvPr id="5" name="Footer Placeholder 4">
            <a:extLst>
              <a:ext uri="{FF2B5EF4-FFF2-40B4-BE49-F238E27FC236}">
                <a16:creationId xmlns:a16="http://schemas.microsoft.com/office/drawing/2014/main" id="{C48D0310-4FEF-46D4-B03F-10825C50E381}"/>
              </a:ext>
            </a:extLst>
          </p:cNvPr>
          <p:cNvSpPr>
            <a:spLocks noGrp="1"/>
          </p:cNvSpPr>
          <p:nvPr>
            <p:ph type="ftr" sz="quarter" idx="11"/>
          </p:nvPr>
        </p:nvSpPr>
        <p:spPr/>
        <p:txBody>
          <a:bodyPr/>
          <a:lstStyle>
            <a:lvl1pPr>
              <a:defRPr/>
            </a:lvl1pPr>
          </a:lstStyle>
          <a:p>
            <a:pPr>
              <a:defRPr/>
            </a:pPr>
            <a:r>
              <a:rPr lang="en-US"/>
              <a:t>www.nfhs.org</a:t>
            </a:r>
          </a:p>
        </p:txBody>
      </p:sp>
      <p:sp>
        <p:nvSpPr>
          <p:cNvPr id="6" name="Slide Number Placeholder 5">
            <a:extLst>
              <a:ext uri="{FF2B5EF4-FFF2-40B4-BE49-F238E27FC236}">
                <a16:creationId xmlns:a16="http://schemas.microsoft.com/office/drawing/2014/main" id="{22C77477-85F9-4051-8C82-258D2454B8BB}"/>
              </a:ext>
            </a:extLst>
          </p:cNvPr>
          <p:cNvSpPr>
            <a:spLocks noGrp="1"/>
          </p:cNvSpPr>
          <p:nvPr>
            <p:ph type="sldNum" sz="quarter" idx="12"/>
          </p:nvPr>
        </p:nvSpPr>
        <p:spPr/>
        <p:txBody>
          <a:bodyPr/>
          <a:lstStyle>
            <a:lvl1pPr>
              <a:defRPr/>
            </a:lvl1pPr>
          </a:lstStyle>
          <a:p>
            <a:pPr>
              <a:defRPr/>
            </a:pPr>
            <a:fld id="{9F268DF8-192B-4E49-AB2D-95B9ABDA877D}" type="slidenum">
              <a:rPr lang="en-US"/>
              <a:pPr>
                <a:defRPr/>
              </a:pPr>
              <a:t>‹#›</a:t>
            </a:fld>
            <a:endParaRPr lang="en-US" dirty="0"/>
          </a:p>
        </p:txBody>
      </p:sp>
      <p:sp>
        <p:nvSpPr>
          <p:cNvPr id="7" name="Picture Placeholder 7">
            <a:extLst>
              <a:ext uri="{FF2B5EF4-FFF2-40B4-BE49-F238E27FC236}">
                <a16:creationId xmlns:a16="http://schemas.microsoft.com/office/drawing/2014/main" id="{41C07A38-3151-4187-A15D-B39250318ED2}"/>
              </a:ext>
            </a:extLst>
          </p:cNvPr>
          <p:cNvSpPr>
            <a:spLocks noGrp="1"/>
          </p:cNvSpPr>
          <p:nvPr>
            <p:ph type="pic" sz="quarter" idx="13"/>
          </p:nvPr>
        </p:nvSpPr>
        <p:spPr>
          <a:xfrm>
            <a:off x="1947390" y="2307986"/>
            <a:ext cx="1051560" cy="1234440"/>
          </a:xfrm>
        </p:spPr>
        <p:txBody>
          <a:bodyPr/>
          <a:lstStyle>
            <a:lvl1pPr>
              <a:defRPr sz="1000"/>
            </a:lvl1pPr>
          </a:lstStyle>
          <a:p>
            <a:r>
              <a:rPr lang="en-US"/>
              <a:t>Click icon to add picture</a:t>
            </a:r>
            <a:endParaRPr lang="en-US" dirty="0"/>
          </a:p>
        </p:txBody>
      </p:sp>
      <p:sp>
        <p:nvSpPr>
          <p:cNvPr id="8" name="Picture Placeholder 7">
            <a:extLst>
              <a:ext uri="{FF2B5EF4-FFF2-40B4-BE49-F238E27FC236}">
                <a16:creationId xmlns:a16="http://schemas.microsoft.com/office/drawing/2014/main" id="{85A6B223-FC34-4A5C-911E-C24D04E7CFFD}"/>
              </a:ext>
            </a:extLst>
          </p:cNvPr>
          <p:cNvSpPr>
            <a:spLocks noGrp="1"/>
          </p:cNvSpPr>
          <p:nvPr>
            <p:ph type="pic" sz="quarter" idx="14"/>
          </p:nvPr>
        </p:nvSpPr>
        <p:spPr>
          <a:xfrm>
            <a:off x="3114674" y="2306767"/>
            <a:ext cx="1051560" cy="1234440"/>
          </a:xfrm>
        </p:spPr>
        <p:txBody>
          <a:bodyPr/>
          <a:lstStyle>
            <a:lvl1pPr>
              <a:defRPr sz="1000"/>
            </a:lvl1pPr>
          </a:lstStyle>
          <a:p>
            <a:r>
              <a:rPr lang="en-US"/>
              <a:t>Click icon to add picture</a:t>
            </a:r>
            <a:endParaRPr lang="en-US" dirty="0"/>
          </a:p>
        </p:txBody>
      </p:sp>
      <p:sp>
        <p:nvSpPr>
          <p:cNvPr id="9" name="Picture Placeholder 7">
            <a:extLst>
              <a:ext uri="{FF2B5EF4-FFF2-40B4-BE49-F238E27FC236}">
                <a16:creationId xmlns:a16="http://schemas.microsoft.com/office/drawing/2014/main" id="{B6E42FB0-6743-491E-88B5-2F35A08BA59B}"/>
              </a:ext>
            </a:extLst>
          </p:cNvPr>
          <p:cNvSpPr>
            <a:spLocks noGrp="1"/>
          </p:cNvSpPr>
          <p:nvPr>
            <p:ph type="pic" sz="quarter" idx="15"/>
          </p:nvPr>
        </p:nvSpPr>
        <p:spPr>
          <a:xfrm>
            <a:off x="4281800" y="2306767"/>
            <a:ext cx="1051560" cy="1234440"/>
          </a:xfrm>
        </p:spPr>
        <p:txBody>
          <a:bodyPr/>
          <a:lstStyle>
            <a:lvl1pPr>
              <a:defRPr sz="1000"/>
            </a:lvl1pPr>
          </a:lstStyle>
          <a:p>
            <a:r>
              <a:rPr lang="en-US"/>
              <a:t>Click icon to add picture</a:t>
            </a:r>
            <a:endParaRPr lang="en-US" dirty="0"/>
          </a:p>
        </p:txBody>
      </p:sp>
      <p:sp>
        <p:nvSpPr>
          <p:cNvPr id="10" name="Picture Placeholder 7">
            <a:extLst>
              <a:ext uri="{FF2B5EF4-FFF2-40B4-BE49-F238E27FC236}">
                <a16:creationId xmlns:a16="http://schemas.microsoft.com/office/drawing/2014/main" id="{DEF4A9DF-3140-4B74-9668-7D7E4EC06F3F}"/>
              </a:ext>
            </a:extLst>
          </p:cNvPr>
          <p:cNvSpPr>
            <a:spLocks noGrp="1"/>
          </p:cNvSpPr>
          <p:nvPr>
            <p:ph type="pic" sz="quarter" idx="16"/>
          </p:nvPr>
        </p:nvSpPr>
        <p:spPr>
          <a:xfrm>
            <a:off x="5448926" y="2306767"/>
            <a:ext cx="1051560" cy="1234440"/>
          </a:xfrm>
        </p:spPr>
        <p:txBody>
          <a:bodyPr/>
          <a:lstStyle>
            <a:lvl1pPr>
              <a:defRPr sz="1000"/>
            </a:lvl1pPr>
          </a:lstStyle>
          <a:p>
            <a:r>
              <a:rPr lang="en-US"/>
              <a:t>Click icon to add picture</a:t>
            </a:r>
            <a:endParaRPr lang="en-US" dirty="0"/>
          </a:p>
        </p:txBody>
      </p:sp>
      <p:sp>
        <p:nvSpPr>
          <p:cNvPr id="11" name="Picture Placeholder 7">
            <a:extLst>
              <a:ext uri="{FF2B5EF4-FFF2-40B4-BE49-F238E27FC236}">
                <a16:creationId xmlns:a16="http://schemas.microsoft.com/office/drawing/2014/main" id="{27BE3ADA-1D25-4285-87C8-580EDAE97CB4}"/>
              </a:ext>
            </a:extLst>
          </p:cNvPr>
          <p:cNvSpPr>
            <a:spLocks noGrp="1"/>
          </p:cNvSpPr>
          <p:nvPr>
            <p:ph type="pic" sz="quarter" idx="17"/>
          </p:nvPr>
        </p:nvSpPr>
        <p:spPr>
          <a:xfrm>
            <a:off x="6609972" y="2306767"/>
            <a:ext cx="1051560" cy="1234440"/>
          </a:xfrm>
        </p:spPr>
        <p:txBody>
          <a:bodyPr/>
          <a:lstStyle>
            <a:lvl1pPr>
              <a:defRPr sz="1000"/>
            </a:lvl1pPr>
          </a:lstStyle>
          <a:p>
            <a:r>
              <a:rPr lang="en-US"/>
              <a:t>Click icon to add picture</a:t>
            </a:r>
            <a:endParaRPr lang="en-US" dirty="0"/>
          </a:p>
        </p:txBody>
      </p:sp>
      <p:sp>
        <p:nvSpPr>
          <p:cNvPr id="12" name="Picture Placeholder 7">
            <a:extLst>
              <a:ext uri="{FF2B5EF4-FFF2-40B4-BE49-F238E27FC236}">
                <a16:creationId xmlns:a16="http://schemas.microsoft.com/office/drawing/2014/main" id="{36931D3C-26F3-4EAD-B49C-F147E5932A09}"/>
              </a:ext>
            </a:extLst>
          </p:cNvPr>
          <p:cNvSpPr>
            <a:spLocks noGrp="1"/>
          </p:cNvSpPr>
          <p:nvPr>
            <p:ph type="pic" sz="quarter" idx="18"/>
          </p:nvPr>
        </p:nvSpPr>
        <p:spPr>
          <a:xfrm>
            <a:off x="7771018" y="2302745"/>
            <a:ext cx="1051560" cy="1234440"/>
          </a:xfrm>
        </p:spPr>
        <p:txBody>
          <a:bodyPr/>
          <a:lstStyle>
            <a:lvl1pPr>
              <a:defRPr sz="1000"/>
            </a:lvl1pPr>
          </a:lstStyle>
          <a:p>
            <a:r>
              <a:rPr lang="en-US"/>
              <a:t>Click icon to add picture</a:t>
            </a:r>
            <a:endParaRPr lang="en-US" dirty="0"/>
          </a:p>
        </p:txBody>
      </p:sp>
      <p:sp>
        <p:nvSpPr>
          <p:cNvPr id="13" name="Picture Placeholder 7">
            <a:extLst>
              <a:ext uri="{FF2B5EF4-FFF2-40B4-BE49-F238E27FC236}">
                <a16:creationId xmlns:a16="http://schemas.microsoft.com/office/drawing/2014/main" id="{0D82E5F0-F99D-4860-9376-386CC243EFC6}"/>
              </a:ext>
            </a:extLst>
          </p:cNvPr>
          <p:cNvSpPr>
            <a:spLocks noGrp="1"/>
          </p:cNvSpPr>
          <p:nvPr>
            <p:ph type="pic" sz="quarter" idx="19"/>
          </p:nvPr>
        </p:nvSpPr>
        <p:spPr>
          <a:xfrm>
            <a:off x="8938146" y="2306767"/>
            <a:ext cx="1051560" cy="1234440"/>
          </a:xfrm>
        </p:spPr>
        <p:txBody>
          <a:bodyPr/>
          <a:lstStyle>
            <a:lvl1pPr>
              <a:defRPr sz="1000"/>
            </a:lvl1pPr>
          </a:lstStyle>
          <a:p>
            <a:r>
              <a:rPr lang="en-US"/>
              <a:t>Click icon to add picture</a:t>
            </a:r>
            <a:endParaRPr lang="en-US" dirty="0"/>
          </a:p>
        </p:txBody>
      </p:sp>
      <p:sp>
        <p:nvSpPr>
          <p:cNvPr id="14" name="Picture Placeholder 7">
            <a:extLst>
              <a:ext uri="{FF2B5EF4-FFF2-40B4-BE49-F238E27FC236}">
                <a16:creationId xmlns:a16="http://schemas.microsoft.com/office/drawing/2014/main" id="{566D4066-CFD0-4992-A303-5EBAB83E73DA}"/>
              </a:ext>
            </a:extLst>
          </p:cNvPr>
          <p:cNvSpPr>
            <a:spLocks noGrp="1"/>
          </p:cNvSpPr>
          <p:nvPr>
            <p:ph type="pic" sz="quarter" idx="20"/>
          </p:nvPr>
        </p:nvSpPr>
        <p:spPr>
          <a:xfrm>
            <a:off x="10119898" y="2302745"/>
            <a:ext cx="1051560" cy="1234440"/>
          </a:xfrm>
        </p:spPr>
        <p:txBody>
          <a:bodyPr/>
          <a:lstStyle>
            <a:lvl1pPr>
              <a:defRPr sz="1000"/>
            </a:lvl1pPr>
          </a:lstStyle>
          <a:p>
            <a:r>
              <a:rPr lang="en-US"/>
              <a:t>Click icon to add picture</a:t>
            </a:r>
            <a:endParaRPr lang="en-US" dirty="0"/>
          </a:p>
        </p:txBody>
      </p:sp>
      <p:sp>
        <p:nvSpPr>
          <p:cNvPr id="15" name="Text Placeholder 42">
            <a:extLst>
              <a:ext uri="{FF2B5EF4-FFF2-40B4-BE49-F238E27FC236}">
                <a16:creationId xmlns:a16="http://schemas.microsoft.com/office/drawing/2014/main" id="{EE53C0DE-A22A-482A-B0B4-ADCA2DB7C789}"/>
              </a:ext>
            </a:extLst>
          </p:cNvPr>
          <p:cNvSpPr>
            <a:spLocks noGrp="1"/>
          </p:cNvSpPr>
          <p:nvPr>
            <p:ph type="body" sz="quarter" idx="21" hasCustomPrompt="1"/>
          </p:nvPr>
        </p:nvSpPr>
        <p:spPr>
          <a:xfrm>
            <a:off x="1948025" y="357998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6" name="Text Placeholder 42">
            <a:extLst>
              <a:ext uri="{FF2B5EF4-FFF2-40B4-BE49-F238E27FC236}">
                <a16:creationId xmlns:a16="http://schemas.microsoft.com/office/drawing/2014/main" id="{EA59132B-839F-4B3E-898F-4B55B3E3B485}"/>
              </a:ext>
            </a:extLst>
          </p:cNvPr>
          <p:cNvSpPr>
            <a:spLocks noGrp="1"/>
          </p:cNvSpPr>
          <p:nvPr>
            <p:ph type="body" sz="quarter" idx="22" hasCustomPrompt="1"/>
          </p:nvPr>
        </p:nvSpPr>
        <p:spPr>
          <a:xfrm>
            <a:off x="3114674" y="357750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7" name="Text Placeholder 42">
            <a:extLst>
              <a:ext uri="{FF2B5EF4-FFF2-40B4-BE49-F238E27FC236}">
                <a16:creationId xmlns:a16="http://schemas.microsoft.com/office/drawing/2014/main" id="{C88C9F07-DD7E-46CC-911A-F1572284E288}"/>
              </a:ext>
            </a:extLst>
          </p:cNvPr>
          <p:cNvSpPr>
            <a:spLocks noGrp="1"/>
          </p:cNvSpPr>
          <p:nvPr>
            <p:ph type="body" sz="quarter" idx="23" hasCustomPrompt="1"/>
          </p:nvPr>
        </p:nvSpPr>
        <p:spPr>
          <a:xfrm>
            <a:off x="4285915" y="357750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8" name="Text Placeholder 42">
            <a:extLst>
              <a:ext uri="{FF2B5EF4-FFF2-40B4-BE49-F238E27FC236}">
                <a16:creationId xmlns:a16="http://schemas.microsoft.com/office/drawing/2014/main" id="{CEA7308F-DCC7-4ECB-B924-E08C5C48A42B}"/>
              </a:ext>
            </a:extLst>
          </p:cNvPr>
          <p:cNvSpPr>
            <a:spLocks noGrp="1"/>
          </p:cNvSpPr>
          <p:nvPr>
            <p:ph type="body" sz="quarter" idx="24" hasCustomPrompt="1"/>
          </p:nvPr>
        </p:nvSpPr>
        <p:spPr>
          <a:xfrm>
            <a:off x="5449561" y="357750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9" name="Text Placeholder 42">
            <a:extLst>
              <a:ext uri="{FF2B5EF4-FFF2-40B4-BE49-F238E27FC236}">
                <a16:creationId xmlns:a16="http://schemas.microsoft.com/office/drawing/2014/main" id="{C716AE63-04E1-4B07-A751-52DF5E81ECE5}"/>
              </a:ext>
            </a:extLst>
          </p:cNvPr>
          <p:cNvSpPr>
            <a:spLocks noGrp="1"/>
          </p:cNvSpPr>
          <p:nvPr>
            <p:ph type="body" sz="quarter" idx="25" hasCustomPrompt="1"/>
          </p:nvPr>
        </p:nvSpPr>
        <p:spPr>
          <a:xfrm>
            <a:off x="6609972"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0" name="Text Placeholder 42">
            <a:extLst>
              <a:ext uri="{FF2B5EF4-FFF2-40B4-BE49-F238E27FC236}">
                <a16:creationId xmlns:a16="http://schemas.microsoft.com/office/drawing/2014/main" id="{8E7D6D53-8B11-4FEF-A375-31FF1D90AC91}"/>
              </a:ext>
            </a:extLst>
          </p:cNvPr>
          <p:cNvSpPr>
            <a:spLocks noGrp="1"/>
          </p:cNvSpPr>
          <p:nvPr>
            <p:ph type="body" sz="quarter" idx="26" hasCustomPrompt="1"/>
          </p:nvPr>
        </p:nvSpPr>
        <p:spPr>
          <a:xfrm>
            <a:off x="7771653"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1" name="Text Placeholder 42">
            <a:extLst>
              <a:ext uri="{FF2B5EF4-FFF2-40B4-BE49-F238E27FC236}">
                <a16:creationId xmlns:a16="http://schemas.microsoft.com/office/drawing/2014/main" id="{6A34A385-80F7-4E38-83B4-9C6E0F545D95}"/>
              </a:ext>
            </a:extLst>
          </p:cNvPr>
          <p:cNvSpPr>
            <a:spLocks noGrp="1"/>
          </p:cNvSpPr>
          <p:nvPr>
            <p:ph type="body" sz="quarter" idx="27" hasCustomPrompt="1"/>
          </p:nvPr>
        </p:nvSpPr>
        <p:spPr>
          <a:xfrm>
            <a:off x="8941331"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2" name="Text Placeholder 42">
            <a:extLst>
              <a:ext uri="{FF2B5EF4-FFF2-40B4-BE49-F238E27FC236}">
                <a16:creationId xmlns:a16="http://schemas.microsoft.com/office/drawing/2014/main" id="{C229CF8C-7E87-4CBD-985F-B237315EC3A7}"/>
              </a:ext>
            </a:extLst>
          </p:cNvPr>
          <p:cNvSpPr>
            <a:spLocks noGrp="1"/>
          </p:cNvSpPr>
          <p:nvPr>
            <p:ph type="body" sz="quarter" idx="28" hasCustomPrompt="1"/>
          </p:nvPr>
        </p:nvSpPr>
        <p:spPr>
          <a:xfrm>
            <a:off x="10125034"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3" name="Picture Placeholder 7">
            <a:extLst>
              <a:ext uri="{FF2B5EF4-FFF2-40B4-BE49-F238E27FC236}">
                <a16:creationId xmlns:a16="http://schemas.microsoft.com/office/drawing/2014/main" id="{989CDF29-1BB9-4721-8D9B-D7470ACE0B65}"/>
              </a:ext>
            </a:extLst>
          </p:cNvPr>
          <p:cNvSpPr>
            <a:spLocks noGrp="1"/>
          </p:cNvSpPr>
          <p:nvPr>
            <p:ph type="pic" sz="quarter" idx="29"/>
          </p:nvPr>
        </p:nvSpPr>
        <p:spPr>
          <a:xfrm>
            <a:off x="1947390" y="4268640"/>
            <a:ext cx="1051560" cy="1234440"/>
          </a:xfrm>
        </p:spPr>
        <p:txBody>
          <a:bodyPr/>
          <a:lstStyle>
            <a:lvl1pPr>
              <a:defRPr sz="1000"/>
            </a:lvl1pPr>
          </a:lstStyle>
          <a:p>
            <a:r>
              <a:rPr lang="en-US"/>
              <a:t>Click icon to add picture</a:t>
            </a:r>
            <a:endParaRPr lang="en-US" dirty="0"/>
          </a:p>
        </p:txBody>
      </p:sp>
      <p:sp>
        <p:nvSpPr>
          <p:cNvPr id="24" name="Picture Placeholder 7">
            <a:extLst>
              <a:ext uri="{FF2B5EF4-FFF2-40B4-BE49-F238E27FC236}">
                <a16:creationId xmlns:a16="http://schemas.microsoft.com/office/drawing/2014/main" id="{2347026D-61DA-44B9-9A3F-09D4D5961E71}"/>
              </a:ext>
            </a:extLst>
          </p:cNvPr>
          <p:cNvSpPr>
            <a:spLocks noGrp="1"/>
          </p:cNvSpPr>
          <p:nvPr>
            <p:ph type="pic" sz="quarter" idx="30"/>
          </p:nvPr>
        </p:nvSpPr>
        <p:spPr>
          <a:xfrm>
            <a:off x="3114674" y="4267421"/>
            <a:ext cx="1051560" cy="1234440"/>
          </a:xfrm>
        </p:spPr>
        <p:txBody>
          <a:bodyPr/>
          <a:lstStyle>
            <a:lvl1pPr>
              <a:defRPr sz="1000"/>
            </a:lvl1pPr>
          </a:lstStyle>
          <a:p>
            <a:r>
              <a:rPr lang="en-US"/>
              <a:t>Click icon to add picture</a:t>
            </a:r>
            <a:endParaRPr lang="en-US" dirty="0"/>
          </a:p>
        </p:txBody>
      </p:sp>
      <p:sp>
        <p:nvSpPr>
          <p:cNvPr id="25" name="Picture Placeholder 7">
            <a:extLst>
              <a:ext uri="{FF2B5EF4-FFF2-40B4-BE49-F238E27FC236}">
                <a16:creationId xmlns:a16="http://schemas.microsoft.com/office/drawing/2014/main" id="{D8AD73F0-C0B1-441D-B728-3212A9CC19BE}"/>
              </a:ext>
            </a:extLst>
          </p:cNvPr>
          <p:cNvSpPr>
            <a:spLocks noGrp="1"/>
          </p:cNvSpPr>
          <p:nvPr>
            <p:ph type="pic" sz="quarter" idx="31"/>
          </p:nvPr>
        </p:nvSpPr>
        <p:spPr>
          <a:xfrm>
            <a:off x="4281800" y="4267421"/>
            <a:ext cx="1051560" cy="1234440"/>
          </a:xfrm>
        </p:spPr>
        <p:txBody>
          <a:bodyPr/>
          <a:lstStyle>
            <a:lvl1pPr>
              <a:defRPr sz="1000"/>
            </a:lvl1pPr>
          </a:lstStyle>
          <a:p>
            <a:r>
              <a:rPr lang="en-US"/>
              <a:t>Click icon to add picture</a:t>
            </a:r>
            <a:endParaRPr lang="en-US" dirty="0"/>
          </a:p>
        </p:txBody>
      </p:sp>
      <p:sp>
        <p:nvSpPr>
          <p:cNvPr id="26" name="Picture Placeholder 7">
            <a:extLst>
              <a:ext uri="{FF2B5EF4-FFF2-40B4-BE49-F238E27FC236}">
                <a16:creationId xmlns:a16="http://schemas.microsoft.com/office/drawing/2014/main" id="{0EF512FE-C5A5-4B7E-BBC6-0DB50E8B3572}"/>
              </a:ext>
            </a:extLst>
          </p:cNvPr>
          <p:cNvSpPr>
            <a:spLocks noGrp="1"/>
          </p:cNvSpPr>
          <p:nvPr>
            <p:ph type="pic" sz="quarter" idx="32"/>
          </p:nvPr>
        </p:nvSpPr>
        <p:spPr>
          <a:xfrm>
            <a:off x="5448926" y="4267421"/>
            <a:ext cx="1051560" cy="1234440"/>
          </a:xfrm>
        </p:spPr>
        <p:txBody>
          <a:bodyPr/>
          <a:lstStyle>
            <a:lvl1pPr>
              <a:defRPr sz="1000"/>
            </a:lvl1pPr>
          </a:lstStyle>
          <a:p>
            <a:r>
              <a:rPr lang="en-US"/>
              <a:t>Click icon to add picture</a:t>
            </a:r>
            <a:endParaRPr lang="en-US" dirty="0"/>
          </a:p>
        </p:txBody>
      </p:sp>
      <p:sp>
        <p:nvSpPr>
          <p:cNvPr id="27" name="Picture Placeholder 7">
            <a:extLst>
              <a:ext uri="{FF2B5EF4-FFF2-40B4-BE49-F238E27FC236}">
                <a16:creationId xmlns:a16="http://schemas.microsoft.com/office/drawing/2014/main" id="{2F9138E5-166F-497A-A9E3-22F5BEEA378F}"/>
              </a:ext>
            </a:extLst>
          </p:cNvPr>
          <p:cNvSpPr>
            <a:spLocks noGrp="1"/>
          </p:cNvSpPr>
          <p:nvPr>
            <p:ph type="pic" sz="quarter" idx="33"/>
          </p:nvPr>
        </p:nvSpPr>
        <p:spPr>
          <a:xfrm>
            <a:off x="6609972" y="4267421"/>
            <a:ext cx="1051560" cy="1234440"/>
          </a:xfrm>
        </p:spPr>
        <p:txBody>
          <a:bodyPr/>
          <a:lstStyle>
            <a:lvl1pPr>
              <a:defRPr sz="1000"/>
            </a:lvl1pPr>
          </a:lstStyle>
          <a:p>
            <a:r>
              <a:rPr lang="en-US"/>
              <a:t>Click icon to add picture</a:t>
            </a:r>
            <a:endParaRPr lang="en-US" dirty="0"/>
          </a:p>
        </p:txBody>
      </p:sp>
      <p:sp>
        <p:nvSpPr>
          <p:cNvPr id="28" name="Picture Placeholder 7">
            <a:extLst>
              <a:ext uri="{FF2B5EF4-FFF2-40B4-BE49-F238E27FC236}">
                <a16:creationId xmlns:a16="http://schemas.microsoft.com/office/drawing/2014/main" id="{AFEA0467-1196-46F4-B8BB-F984286AFE74}"/>
              </a:ext>
            </a:extLst>
          </p:cNvPr>
          <p:cNvSpPr>
            <a:spLocks noGrp="1"/>
          </p:cNvSpPr>
          <p:nvPr>
            <p:ph type="pic" sz="quarter" idx="34"/>
          </p:nvPr>
        </p:nvSpPr>
        <p:spPr>
          <a:xfrm>
            <a:off x="7771018" y="4263399"/>
            <a:ext cx="1051560" cy="1234440"/>
          </a:xfrm>
        </p:spPr>
        <p:txBody>
          <a:bodyPr/>
          <a:lstStyle>
            <a:lvl1pPr>
              <a:defRPr sz="1000"/>
            </a:lvl1pPr>
          </a:lstStyle>
          <a:p>
            <a:r>
              <a:rPr lang="en-US"/>
              <a:t>Click icon to add picture</a:t>
            </a:r>
            <a:endParaRPr lang="en-US" dirty="0"/>
          </a:p>
        </p:txBody>
      </p:sp>
      <p:sp>
        <p:nvSpPr>
          <p:cNvPr id="29" name="Picture Placeholder 7">
            <a:extLst>
              <a:ext uri="{FF2B5EF4-FFF2-40B4-BE49-F238E27FC236}">
                <a16:creationId xmlns:a16="http://schemas.microsoft.com/office/drawing/2014/main" id="{138BEDD8-9F32-4A60-AC2E-3DB025622685}"/>
              </a:ext>
            </a:extLst>
          </p:cNvPr>
          <p:cNvSpPr>
            <a:spLocks noGrp="1"/>
          </p:cNvSpPr>
          <p:nvPr>
            <p:ph type="pic" sz="quarter" idx="35"/>
          </p:nvPr>
        </p:nvSpPr>
        <p:spPr>
          <a:xfrm>
            <a:off x="8938146" y="4267421"/>
            <a:ext cx="1051560" cy="1234440"/>
          </a:xfrm>
        </p:spPr>
        <p:txBody>
          <a:bodyPr/>
          <a:lstStyle>
            <a:lvl1pPr>
              <a:defRPr sz="1000"/>
            </a:lvl1pPr>
          </a:lstStyle>
          <a:p>
            <a:r>
              <a:rPr lang="en-US"/>
              <a:t>Click icon to add picture</a:t>
            </a:r>
            <a:endParaRPr lang="en-US" dirty="0"/>
          </a:p>
        </p:txBody>
      </p:sp>
      <p:sp>
        <p:nvSpPr>
          <p:cNvPr id="30" name="Picture Placeholder 7">
            <a:extLst>
              <a:ext uri="{FF2B5EF4-FFF2-40B4-BE49-F238E27FC236}">
                <a16:creationId xmlns:a16="http://schemas.microsoft.com/office/drawing/2014/main" id="{E9EE57F2-64F3-4064-90D9-BB619B81FAF6}"/>
              </a:ext>
            </a:extLst>
          </p:cNvPr>
          <p:cNvSpPr>
            <a:spLocks noGrp="1"/>
          </p:cNvSpPr>
          <p:nvPr>
            <p:ph type="pic" sz="quarter" idx="36"/>
          </p:nvPr>
        </p:nvSpPr>
        <p:spPr>
          <a:xfrm>
            <a:off x="10119898" y="4263399"/>
            <a:ext cx="1051560" cy="1234440"/>
          </a:xfrm>
        </p:spPr>
        <p:txBody>
          <a:bodyPr/>
          <a:lstStyle>
            <a:lvl1pPr>
              <a:defRPr sz="1000"/>
            </a:lvl1pPr>
          </a:lstStyle>
          <a:p>
            <a:r>
              <a:rPr lang="en-US"/>
              <a:t>Click icon to add picture</a:t>
            </a:r>
            <a:endParaRPr lang="en-US" dirty="0"/>
          </a:p>
        </p:txBody>
      </p:sp>
      <p:sp>
        <p:nvSpPr>
          <p:cNvPr id="31" name="Text Placeholder 42">
            <a:extLst>
              <a:ext uri="{FF2B5EF4-FFF2-40B4-BE49-F238E27FC236}">
                <a16:creationId xmlns:a16="http://schemas.microsoft.com/office/drawing/2014/main" id="{2D951F0E-28FA-4EE0-8CCF-6CA2A4A4951F}"/>
              </a:ext>
            </a:extLst>
          </p:cNvPr>
          <p:cNvSpPr>
            <a:spLocks noGrp="1"/>
          </p:cNvSpPr>
          <p:nvPr>
            <p:ph type="body" sz="quarter" idx="37" hasCustomPrompt="1"/>
          </p:nvPr>
        </p:nvSpPr>
        <p:spPr>
          <a:xfrm>
            <a:off x="1948025" y="554063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2" name="Text Placeholder 42">
            <a:extLst>
              <a:ext uri="{FF2B5EF4-FFF2-40B4-BE49-F238E27FC236}">
                <a16:creationId xmlns:a16="http://schemas.microsoft.com/office/drawing/2014/main" id="{5DD9C78E-C4E3-45C5-919F-A43410472F30}"/>
              </a:ext>
            </a:extLst>
          </p:cNvPr>
          <p:cNvSpPr>
            <a:spLocks noGrp="1"/>
          </p:cNvSpPr>
          <p:nvPr>
            <p:ph type="body" sz="quarter" idx="38" hasCustomPrompt="1"/>
          </p:nvPr>
        </p:nvSpPr>
        <p:spPr>
          <a:xfrm>
            <a:off x="3114674" y="553815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3" name="Text Placeholder 42">
            <a:extLst>
              <a:ext uri="{FF2B5EF4-FFF2-40B4-BE49-F238E27FC236}">
                <a16:creationId xmlns:a16="http://schemas.microsoft.com/office/drawing/2014/main" id="{DF1AD41A-C060-4D57-B29D-6B92461A31BA}"/>
              </a:ext>
            </a:extLst>
          </p:cNvPr>
          <p:cNvSpPr>
            <a:spLocks noGrp="1"/>
          </p:cNvSpPr>
          <p:nvPr>
            <p:ph type="body" sz="quarter" idx="39" hasCustomPrompt="1"/>
          </p:nvPr>
        </p:nvSpPr>
        <p:spPr>
          <a:xfrm>
            <a:off x="4285915" y="553815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4" name="Text Placeholder 42">
            <a:extLst>
              <a:ext uri="{FF2B5EF4-FFF2-40B4-BE49-F238E27FC236}">
                <a16:creationId xmlns:a16="http://schemas.microsoft.com/office/drawing/2014/main" id="{A8F0E0B1-302C-4071-960A-C0DE79FC4CAB}"/>
              </a:ext>
            </a:extLst>
          </p:cNvPr>
          <p:cNvSpPr>
            <a:spLocks noGrp="1"/>
          </p:cNvSpPr>
          <p:nvPr>
            <p:ph type="body" sz="quarter" idx="40" hasCustomPrompt="1"/>
          </p:nvPr>
        </p:nvSpPr>
        <p:spPr>
          <a:xfrm>
            <a:off x="5449561" y="553815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5" name="Text Placeholder 42">
            <a:extLst>
              <a:ext uri="{FF2B5EF4-FFF2-40B4-BE49-F238E27FC236}">
                <a16:creationId xmlns:a16="http://schemas.microsoft.com/office/drawing/2014/main" id="{5AFBD3CE-73A5-4367-95F8-2860FC9DDA36}"/>
              </a:ext>
            </a:extLst>
          </p:cNvPr>
          <p:cNvSpPr>
            <a:spLocks noGrp="1"/>
          </p:cNvSpPr>
          <p:nvPr>
            <p:ph type="body" sz="quarter" idx="41" hasCustomPrompt="1"/>
          </p:nvPr>
        </p:nvSpPr>
        <p:spPr>
          <a:xfrm>
            <a:off x="6609972"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6" name="Text Placeholder 42">
            <a:extLst>
              <a:ext uri="{FF2B5EF4-FFF2-40B4-BE49-F238E27FC236}">
                <a16:creationId xmlns:a16="http://schemas.microsoft.com/office/drawing/2014/main" id="{8610F160-E744-40E4-B3B5-B7520962F8B1}"/>
              </a:ext>
            </a:extLst>
          </p:cNvPr>
          <p:cNvSpPr>
            <a:spLocks noGrp="1"/>
          </p:cNvSpPr>
          <p:nvPr>
            <p:ph type="body" sz="quarter" idx="42" hasCustomPrompt="1"/>
          </p:nvPr>
        </p:nvSpPr>
        <p:spPr>
          <a:xfrm>
            <a:off x="7771653"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7" name="Text Placeholder 42">
            <a:extLst>
              <a:ext uri="{FF2B5EF4-FFF2-40B4-BE49-F238E27FC236}">
                <a16:creationId xmlns:a16="http://schemas.microsoft.com/office/drawing/2014/main" id="{E25E431A-9D99-4E9A-B4B7-AEB45B18FDE6}"/>
              </a:ext>
            </a:extLst>
          </p:cNvPr>
          <p:cNvSpPr>
            <a:spLocks noGrp="1"/>
          </p:cNvSpPr>
          <p:nvPr>
            <p:ph type="body" sz="quarter" idx="43" hasCustomPrompt="1"/>
          </p:nvPr>
        </p:nvSpPr>
        <p:spPr>
          <a:xfrm>
            <a:off x="8941331"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8" name="Text Placeholder 42">
            <a:extLst>
              <a:ext uri="{FF2B5EF4-FFF2-40B4-BE49-F238E27FC236}">
                <a16:creationId xmlns:a16="http://schemas.microsoft.com/office/drawing/2014/main" id="{A9DF5626-9975-4E47-92F1-447C1ED4529E}"/>
              </a:ext>
            </a:extLst>
          </p:cNvPr>
          <p:cNvSpPr>
            <a:spLocks noGrp="1"/>
          </p:cNvSpPr>
          <p:nvPr>
            <p:ph type="body" sz="quarter" idx="44" hasCustomPrompt="1"/>
          </p:nvPr>
        </p:nvSpPr>
        <p:spPr>
          <a:xfrm>
            <a:off x="10125034"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Tree>
    <p:extLst>
      <p:ext uri="{BB962C8B-B14F-4D97-AF65-F5344CB8AC3E}">
        <p14:creationId xmlns:p14="http://schemas.microsoft.com/office/powerpoint/2010/main" val="42303983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54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2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795E43-B0A7-4063-B5B0-555BF2B6C2A4}"/>
              </a:ext>
            </a:extLst>
          </p:cNvPr>
          <p:cNvSpPr>
            <a:spLocks noGrp="1"/>
          </p:cNvSpPr>
          <p:nvPr>
            <p:ph type="dt" sz="half" idx="10"/>
          </p:nvPr>
        </p:nvSpPr>
        <p:spPr/>
        <p:txBody>
          <a:bodyPr/>
          <a:lstStyle>
            <a:lvl1pPr>
              <a:defRPr/>
            </a:lvl1pPr>
          </a:lstStyle>
          <a:p>
            <a:pPr>
              <a:defRPr/>
            </a:pPr>
            <a:fld id="{E6E9CBB4-DF59-4F9D-BE01-11301AD6E507}" type="datetimeFigureOut">
              <a:rPr lang="en-US"/>
              <a:pPr>
                <a:defRPr/>
              </a:pPr>
              <a:t>5/19/2023</a:t>
            </a:fld>
            <a:endParaRPr lang="en-US"/>
          </a:p>
        </p:txBody>
      </p:sp>
      <p:sp>
        <p:nvSpPr>
          <p:cNvPr id="6" name="Footer Placeholder 5">
            <a:extLst>
              <a:ext uri="{FF2B5EF4-FFF2-40B4-BE49-F238E27FC236}">
                <a16:creationId xmlns:a16="http://schemas.microsoft.com/office/drawing/2014/main" id="{BCFE0333-4ED0-4F2B-9C1E-30F9F91384F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C834C041-771D-4A03-B83B-7C31EBCC315D}"/>
              </a:ext>
            </a:extLst>
          </p:cNvPr>
          <p:cNvSpPr>
            <a:spLocks noGrp="1"/>
          </p:cNvSpPr>
          <p:nvPr>
            <p:ph type="sldNum" sz="quarter" idx="12"/>
          </p:nvPr>
        </p:nvSpPr>
        <p:spPr/>
        <p:txBody>
          <a:bodyPr/>
          <a:lstStyle>
            <a:lvl1pPr>
              <a:defRPr/>
            </a:lvl1pPr>
          </a:lstStyle>
          <a:p>
            <a:pPr>
              <a:defRPr/>
            </a:pPr>
            <a:fld id="{F5674325-6A06-438C-8E62-196336EDDB9C}" type="slidenum">
              <a:rPr lang="en-US"/>
              <a:pPr>
                <a:defRPr/>
              </a:pPr>
              <a:t>‹#›</a:t>
            </a:fld>
            <a:endParaRPr lang="en-US"/>
          </a:p>
        </p:txBody>
      </p:sp>
    </p:spTree>
    <p:extLst>
      <p:ext uri="{BB962C8B-B14F-4D97-AF65-F5344CB8AC3E}">
        <p14:creationId xmlns:p14="http://schemas.microsoft.com/office/powerpoint/2010/main" val="3271577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Sporty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77D9E9-DD30-40CF-B73C-3776F1E55E5B}"/>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674685B0-DD03-4184-AED9-FC1EC73FCC23}"/>
              </a:ext>
            </a:extLst>
          </p:cNvPr>
          <p:cNvSpPr/>
          <p:nvPr/>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FDA3322D-8868-48DB-8A24-01B729D2C467}"/>
              </a:ext>
            </a:extLst>
          </p:cNvPr>
          <p:cNvSpPr/>
          <p:nvPr/>
        </p:nvSpPr>
        <p:spPr>
          <a:xfrm rot="10800000">
            <a:off x="2233613" y="4416425"/>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8" name="TextBox 22">
            <a:extLst>
              <a:ext uri="{FF2B5EF4-FFF2-40B4-BE49-F238E27FC236}">
                <a16:creationId xmlns:a16="http://schemas.microsoft.com/office/drawing/2014/main" id="{9681A93F-7594-43BF-A07F-5C28356179C8}"/>
              </a:ext>
            </a:extLst>
          </p:cNvPr>
          <p:cNvSpPr txBox="1">
            <a:spLocks noChangeArrowheads="1"/>
          </p:cNvSpPr>
          <p:nvPr/>
        </p:nvSpPr>
        <p:spPr bwMode="auto">
          <a:xfrm>
            <a:off x="428625" y="4646613"/>
            <a:ext cx="183038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100">
                <a:solidFill>
                  <a:srgbClr val="00205B"/>
                </a:solidFill>
                <a:latin typeface="Calibri" panose="020F0502020204030204" pitchFamily="34" charset="0"/>
              </a:rPr>
              <a:t>National Federation of State </a:t>
            </a:r>
          </a:p>
          <a:p>
            <a:pPr algn="ctr" eaLnBrk="1" hangingPunct="1"/>
            <a:r>
              <a:rPr lang="en-US" altLang="en-US" sz="1100">
                <a:solidFill>
                  <a:srgbClr val="00205B"/>
                </a:solidFill>
                <a:latin typeface="Calibri" panose="020F0502020204030204" pitchFamily="34" charset="0"/>
              </a:rPr>
              <a:t>High School Associations</a:t>
            </a:r>
          </a:p>
        </p:txBody>
      </p:sp>
      <p:pic>
        <p:nvPicPr>
          <p:cNvPr id="9" name="Picture 23">
            <a:extLst>
              <a:ext uri="{FF2B5EF4-FFF2-40B4-BE49-F238E27FC236}">
                <a16:creationId xmlns:a16="http://schemas.microsoft.com/office/drawing/2014/main" id="{B322712E-14D9-46D4-904A-6142ECD2F4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725" y="5183188"/>
            <a:ext cx="123507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D3DA8BC8-177B-4C4F-B401-F26F429D2170}"/>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2" name="Rectangle 1">
            <a:extLst>
              <a:ext uri="{FF2B5EF4-FFF2-40B4-BE49-F238E27FC236}">
                <a16:creationId xmlns:a16="http://schemas.microsoft.com/office/drawing/2014/main" id="{039A748F-18E0-4EA9-AE27-3644DF0F94B0}"/>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2022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3"/>
              </a:rPr>
              <a:t>dwhitfield@nfhs.org</a:t>
            </a:r>
            <a:r>
              <a:rPr lang="en-US" sz="800" dirty="0">
                <a:effectLst/>
                <a:latin typeface="Calibri" panose="020F0502020204030204" pitchFamily="34" charset="0"/>
                <a:ea typeface="Calibri" panose="020F0502020204030204" pitchFamily="34" charset="0"/>
              </a:rPr>
              <a:t> with requests.</a:t>
            </a:r>
          </a:p>
        </p:txBody>
      </p:sp>
    </p:spTree>
    <p:extLst>
      <p:ext uri="{BB962C8B-B14F-4D97-AF65-F5344CB8AC3E}">
        <p14:creationId xmlns:p14="http://schemas.microsoft.com/office/powerpoint/2010/main" val="2853151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A0308C-9CB4-4E6C-A9E3-6D18FA371FCB}"/>
              </a:ext>
            </a:extLst>
          </p:cNvPr>
          <p:cNvSpPr>
            <a:spLocks noGrp="1"/>
          </p:cNvSpPr>
          <p:nvPr>
            <p:ph type="dt" sz="half" idx="10"/>
          </p:nvPr>
        </p:nvSpPr>
        <p:spPr/>
        <p:txBody>
          <a:bodyPr/>
          <a:lstStyle>
            <a:lvl1pPr>
              <a:defRPr/>
            </a:lvl1pPr>
          </a:lstStyle>
          <a:p>
            <a:pPr>
              <a:defRPr/>
            </a:pPr>
            <a:fld id="{53F7ECE1-CB98-4014-ABE8-4890B9756050}" type="datetimeFigureOut">
              <a:rPr lang="en-US"/>
              <a:pPr>
                <a:defRPr/>
              </a:pPr>
              <a:t>5/19/2023</a:t>
            </a:fld>
            <a:endParaRPr lang="en-US" dirty="0"/>
          </a:p>
        </p:txBody>
      </p:sp>
      <p:sp>
        <p:nvSpPr>
          <p:cNvPr id="5" name="Footer Placeholder 4">
            <a:extLst>
              <a:ext uri="{FF2B5EF4-FFF2-40B4-BE49-F238E27FC236}">
                <a16:creationId xmlns:a16="http://schemas.microsoft.com/office/drawing/2014/main" id="{C48D0310-4FEF-46D4-B03F-10825C50E381}"/>
              </a:ext>
            </a:extLst>
          </p:cNvPr>
          <p:cNvSpPr>
            <a:spLocks noGrp="1"/>
          </p:cNvSpPr>
          <p:nvPr>
            <p:ph type="ftr" sz="quarter" idx="11"/>
          </p:nvPr>
        </p:nvSpPr>
        <p:spPr/>
        <p:txBody>
          <a:bodyPr/>
          <a:lstStyle>
            <a:lvl1pPr>
              <a:defRPr/>
            </a:lvl1pPr>
          </a:lstStyle>
          <a:p>
            <a:pPr>
              <a:defRPr/>
            </a:pPr>
            <a:r>
              <a:rPr lang="en-US"/>
              <a:t>www.nfhs.org</a:t>
            </a:r>
          </a:p>
        </p:txBody>
      </p:sp>
      <p:sp>
        <p:nvSpPr>
          <p:cNvPr id="6" name="Slide Number Placeholder 5">
            <a:extLst>
              <a:ext uri="{FF2B5EF4-FFF2-40B4-BE49-F238E27FC236}">
                <a16:creationId xmlns:a16="http://schemas.microsoft.com/office/drawing/2014/main" id="{22C77477-85F9-4051-8C82-258D2454B8BB}"/>
              </a:ext>
            </a:extLst>
          </p:cNvPr>
          <p:cNvSpPr>
            <a:spLocks noGrp="1"/>
          </p:cNvSpPr>
          <p:nvPr>
            <p:ph type="sldNum" sz="quarter" idx="12"/>
          </p:nvPr>
        </p:nvSpPr>
        <p:spPr/>
        <p:txBody>
          <a:bodyPr/>
          <a:lstStyle>
            <a:lvl1pPr>
              <a:defRPr/>
            </a:lvl1pPr>
          </a:lstStyle>
          <a:p>
            <a:pPr>
              <a:defRPr/>
            </a:pPr>
            <a:fld id="{9F268DF8-192B-4E49-AB2D-95B9ABDA877D}" type="slidenum">
              <a:rPr lang="en-US"/>
              <a:pPr>
                <a:defRPr/>
              </a:pPr>
              <a:t>‹#›</a:t>
            </a:fld>
            <a:endParaRPr lang="en-US" dirty="0"/>
          </a:p>
        </p:txBody>
      </p:sp>
    </p:spTree>
    <p:extLst>
      <p:ext uri="{BB962C8B-B14F-4D97-AF65-F5344CB8AC3E}">
        <p14:creationId xmlns:p14="http://schemas.microsoft.com/office/powerpoint/2010/main" val="2150243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Points of Emphasis">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50CC1B8B-606D-4597-9B37-0285C8DF7A44}"/>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Points of Emphasis</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376C3E3-384C-4010-B601-709D75578266}"/>
              </a:ext>
            </a:extLst>
          </p:cNvPr>
          <p:cNvSpPr>
            <a:spLocks noGrp="1"/>
          </p:cNvSpPr>
          <p:nvPr>
            <p:ph type="dt" sz="half" idx="10"/>
          </p:nvPr>
        </p:nvSpPr>
        <p:spPr/>
        <p:txBody>
          <a:bodyPr/>
          <a:lstStyle>
            <a:lvl1pPr>
              <a:defRPr/>
            </a:lvl1pPr>
          </a:lstStyle>
          <a:p>
            <a:pPr>
              <a:defRPr/>
            </a:pPr>
            <a:fld id="{2042B0F2-034B-4903-99F4-83E3B3547BEC}" type="datetimeFigureOut">
              <a:rPr lang="en-US"/>
              <a:pPr>
                <a:defRPr/>
              </a:pPr>
              <a:t>5/19/2023</a:t>
            </a:fld>
            <a:endParaRPr lang="en-US"/>
          </a:p>
        </p:txBody>
      </p:sp>
      <p:sp>
        <p:nvSpPr>
          <p:cNvPr id="6" name="Footer Placeholder 4">
            <a:extLst>
              <a:ext uri="{FF2B5EF4-FFF2-40B4-BE49-F238E27FC236}">
                <a16:creationId xmlns:a16="http://schemas.microsoft.com/office/drawing/2014/main" id="{4FF1A17A-FFE2-4335-9D02-12B080F1D004}"/>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619227EB-2D2F-42B9-971C-1E0496AEED16}"/>
              </a:ext>
            </a:extLst>
          </p:cNvPr>
          <p:cNvSpPr>
            <a:spLocks noGrp="1"/>
          </p:cNvSpPr>
          <p:nvPr>
            <p:ph type="sldNum" sz="quarter" idx="12"/>
          </p:nvPr>
        </p:nvSpPr>
        <p:spPr/>
        <p:txBody>
          <a:bodyPr/>
          <a:lstStyle>
            <a:lvl1pPr>
              <a:defRPr/>
            </a:lvl1pPr>
          </a:lstStyle>
          <a:p>
            <a:pPr>
              <a:defRPr/>
            </a:pPr>
            <a:fld id="{DDA55FE0-9358-437D-94E9-F3B1257ECA0B}" type="slidenum">
              <a:rPr lang="en-US"/>
              <a:pPr>
                <a:defRPr/>
              </a:pPr>
              <a:t>‹#›</a:t>
            </a:fld>
            <a:endParaRPr lang="en-US" dirty="0"/>
          </a:p>
        </p:txBody>
      </p:sp>
    </p:spTree>
    <p:extLst>
      <p:ext uri="{BB962C8B-B14F-4D97-AF65-F5344CB8AC3E}">
        <p14:creationId xmlns:p14="http://schemas.microsoft.com/office/powerpoint/2010/main" val="2907067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Rule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D2B3ECDD-54D2-4613-A71A-6187945B03B2}"/>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Rule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CD8EA79-7A39-4504-ACFA-79160D08B5A5}"/>
              </a:ext>
            </a:extLst>
          </p:cNvPr>
          <p:cNvSpPr>
            <a:spLocks noGrp="1"/>
          </p:cNvSpPr>
          <p:nvPr>
            <p:ph type="dt" sz="half" idx="10"/>
          </p:nvPr>
        </p:nvSpPr>
        <p:spPr/>
        <p:txBody>
          <a:bodyPr/>
          <a:lstStyle>
            <a:lvl1pPr>
              <a:defRPr/>
            </a:lvl1pPr>
          </a:lstStyle>
          <a:p>
            <a:pPr>
              <a:defRPr/>
            </a:pPr>
            <a:fld id="{18DA001A-6DB3-4E12-9CCA-6767893F1DBB}" type="datetimeFigureOut">
              <a:rPr lang="en-US"/>
              <a:pPr>
                <a:defRPr/>
              </a:pPr>
              <a:t>5/19/2023</a:t>
            </a:fld>
            <a:endParaRPr lang="en-US"/>
          </a:p>
        </p:txBody>
      </p:sp>
      <p:sp>
        <p:nvSpPr>
          <p:cNvPr id="6" name="Footer Placeholder 4">
            <a:extLst>
              <a:ext uri="{FF2B5EF4-FFF2-40B4-BE49-F238E27FC236}">
                <a16:creationId xmlns:a16="http://schemas.microsoft.com/office/drawing/2014/main" id="{EB8D358D-185E-40DE-9198-3BEA45765A51}"/>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7AEE84D1-6D46-449C-B847-06D75A2453D1}"/>
              </a:ext>
            </a:extLst>
          </p:cNvPr>
          <p:cNvSpPr>
            <a:spLocks noGrp="1"/>
          </p:cNvSpPr>
          <p:nvPr>
            <p:ph type="sldNum" sz="quarter" idx="12"/>
          </p:nvPr>
        </p:nvSpPr>
        <p:spPr/>
        <p:txBody>
          <a:bodyPr/>
          <a:lstStyle>
            <a:lvl1pPr>
              <a:defRPr/>
            </a:lvl1pPr>
          </a:lstStyle>
          <a:p>
            <a:pPr>
              <a:defRPr/>
            </a:pPr>
            <a:fld id="{03F01C01-ED78-4020-9617-86F981BE3A88}" type="slidenum">
              <a:rPr lang="en-US"/>
              <a:pPr>
                <a:defRPr/>
              </a:pPr>
              <a:t>‹#›</a:t>
            </a:fld>
            <a:endParaRPr lang="en-US" dirty="0"/>
          </a:p>
        </p:txBody>
      </p:sp>
    </p:spTree>
    <p:extLst>
      <p:ext uri="{BB962C8B-B14F-4D97-AF65-F5344CB8AC3E}">
        <p14:creationId xmlns:p14="http://schemas.microsoft.com/office/powerpoint/2010/main" val="545833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Editorial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68D9CC84-BEEC-46F6-880D-296799A7E05A}"/>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Editorial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BE3D311-2D5F-4952-A30E-57BFE58BFA04}"/>
              </a:ext>
            </a:extLst>
          </p:cNvPr>
          <p:cNvSpPr>
            <a:spLocks noGrp="1"/>
          </p:cNvSpPr>
          <p:nvPr>
            <p:ph type="dt" sz="half" idx="10"/>
          </p:nvPr>
        </p:nvSpPr>
        <p:spPr/>
        <p:txBody>
          <a:bodyPr/>
          <a:lstStyle>
            <a:lvl1pPr>
              <a:defRPr/>
            </a:lvl1pPr>
          </a:lstStyle>
          <a:p>
            <a:pPr>
              <a:defRPr/>
            </a:pPr>
            <a:fld id="{FA5ECE73-BA50-4891-B98B-A3C42A362EEF}" type="datetimeFigureOut">
              <a:rPr lang="en-US"/>
              <a:pPr>
                <a:defRPr/>
              </a:pPr>
              <a:t>5/19/2023</a:t>
            </a:fld>
            <a:endParaRPr lang="en-US"/>
          </a:p>
        </p:txBody>
      </p:sp>
      <p:sp>
        <p:nvSpPr>
          <p:cNvPr id="6" name="Footer Placeholder 4">
            <a:extLst>
              <a:ext uri="{FF2B5EF4-FFF2-40B4-BE49-F238E27FC236}">
                <a16:creationId xmlns:a16="http://schemas.microsoft.com/office/drawing/2014/main" id="{E621CFD6-BEFC-4B5A-8D04-89BEA1D73B66}"/>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88BC9BEA-B6E6-4EA2-8D9C-875CB1E1E5EE}"/>
              </a:ext>
            </a:extLst>
          </p:cNvPr>
          <p:cNvSpPr>
            <a:spLocks noGrp="1"/>
          </p:cNvSpPr>
          <p:nvPr>
            <p:ph type="sldNum" sz="quarter" idx="12"/>
          </p:nvPr>
        </p:nvSpPr>
        <p:spPr/>
        <p:txBody>
          <a:bodyPr/>
          <a:lstStyle>
            <a:lvl1pPr>
              <a:defRPr/>
            </a:lvl1pPr>
          </a:lstStyle>
          <a:p>
            <a:pPr>
              <a:defRPr/>
            </a:pPr>
            <a:fld id="{A4189810-3F9B-42C6-9B1F-32595F550BBD}" type="slidenum">
              <a:rPr lang="en-US"/>
              <a:pPr>
                <a:defRPr/>
              </a:pPr>
              <a:t>‹#›</a:t>
            </a:fld>
            <a:endParaRPr lang="en-US" dirty="0"/>
          </a:p>
        </p:txBody>
      </p:sp>
    </p:spTree>
    <p:extLst>
      <p:ext uri="{BB962C8B-B14F-4D97-AF65-F5344CB8AC3E}">
        <p14:creationId xmlns:p14="http://schemas.microsoft.com/office/powerpoint/2010/main" val="898763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Manual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4F8FB3C9-67BB-481A-9B63-F5C1470EBF86}"/>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Manual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B312A7C-995D-44ED-A488-052CAE9145B2}"/>
              </a:ext>
            </a:extLst>
          </p:cNvPr>
          <p:cNvSpPr>
            <a:spLocks noGrp="1"/>
          </p:cNvSpPr>
          <p:nvPr>
            <p:ph type="dt" sz="half" idx="10"/>
          </p:nvPr>
        </p:nvSpPr>
        <p:spPr/>
        <p:txBody>
          <a:bodyPr/>
          <a:lstStyle>
            <a:lvl1pPr>
              <a:defRPr/>
            </a:lvl1pPr>
          </a:lstStyle>
          <a:p>
            <a:pPr>
              <a:defRPr/>
            </a:pPr>
            <a:fld id="{E4881DE9-92A4-4BDD-9F7E-95B57D2FE80D}" type="datetimeFigureOut">
              <a:rPr lang="en-US"/>
              <a:pPr>
                <a:defRPr/>
              </a:pPr>
              <a:t>5/19/2023</a:t>
            </a:fld>
            <a:endParaRPr lang="en-US"/>
          </a:p>
        </p:txBody>
      </p:sp>
      <p:sp>
        <p:nvSpPr>
          <p:cNvPr id="6" name="Footer Placeholder 4">
            <a:extLst>
              <a:ext uri="{FF2B5EF4-FFF2-40B4-BE49-F238E27FC236}">
                <a16:creationId xmlns:a16="http://schemas.microsoft.com/office/drawing/2014/main" id="{BF69D448-D1B7-4764-8027-76597F7B0684}"/>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DB78DF08-4035-4A8B-831A-4E438C137600}"/>
              </a:ext>
            </a:extLst>
          </p:cNvPr>
          <p:cNvSpPr>
            <a:spLocks noGrp="1"/>
          </p:cNvSpPr>
          <p:nvPr>
            <p:ph type="sldNum" sz="quarter" idx="12"/>
          </p:nvPr>
        </p:nvSpPr>
        <p:spPr/>
        <p:txBody>
          <a:bodyPr/>
          <a:lstStyle>
            <a:lvl1pPr>
              <a:defRPr/>
            </a:lvl1pPr>
          </a:lstStyle>
          <a:p>
            <a:pPr>
              <a:defRPr/>
            </a:pPr>
            <a:fld id="{BC065E91-1239-425B-8EF5-15B5A165EA90}" type="slidenum">
              <a:rPr lang="en-US"/>
              <a:pPr>
                <a:defRPr/>
              </a:pPr>
              <a:t>‹#›</a:t>
            </a:fld>
            <a:endParaRPr lang="en-US" dirty="0"/>
          </a:p>
        </p:txBody>
      </p:sp>
    </p:spTree>
    <p:extLst>
      <p:ext uri="{BB962C8B-B14F-4D97-AF65-F5344CB8AC3E}">
        <p14:creationId xmlns:p14="http://schemas.microsoft.com/office/powerpoint/2010/main" val="2974638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5_Rules Reminder">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30AC8842-8CB8-4985-B07F-C7E8FEC77EEC}"/>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Rules Reminder</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1E2F7B5-7B9C-46E9-AF64-31D7A7049F02}"/>
              </a:ext>
            </a:extLst>
          </p:cNvPr>
          <p:cNvSpPr>
            <a:spLocks noGrp="1"/>
          </p:cNvSpPr>
          <p:nvPr>
            <p:ph type="dt" sz="half" idx="10"/>
          </p:nvPr>
        </p:nvSpPr>
        <p:spPr/>
        <p:txBody>
          <a:bodyPr/>
          <a:lstStyle>
            <a:lvl1pPr>
              <a:defRPr/>
            </a:lvl1pPr>
          </a:lstStyle>
          <a:p>
            <a:pPr>
              <a:defRPr/>
            </a:pPr>
            <a:fld id="{3651F965-1E02-4346-99A2-D93290B4937E}" type="datetimeFigureOut">
              <a:rPr lang="en-US"/>
              <a:pPr>
                <a:defRPr/>
              </a:pPr>
              <a:t>5/19/2023</a:t>
            </a:fld>
            <a:endParaRPr lang="en-US"/>
          </a:p>
        </p:txBody>
      </p:sp>
      <p:sp>
        <p:nvSpPr>
          <p:cNvPr id="6" name="Footer Placeholder 4">
            <a:extLst>
              <a:ext uri="{FF2B5EF4-FFF2-40B4-BE49-F238E27FC236}">
                <a16:creationId xmlns:a16="http://schemas.microsoft.com/office/drawing/2014/main" id="{FBDE3E54-BE16-4AA4-B826-63629EB2D215}"/>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1E8AB7D9-20A4-4A16-8C47-9C41E632F20B}"/>
              </a:ext>
            </a:extLst>
          </p:cNvPr>
          <p:cNvSpPr>
            <a:spLocks noGrp="1"/>
          </p:cNvSpPr>
          <p:nvPr>
            <p:ph type="sldNum" sz="quarter" idx="12"/>
          </p:nvPr>
        </p:nvSpPr>
        <p:spPr/>
        <p:txBody>
          <a:bodyPr/>
          <a:lstStyle>
            <a:lvl1pPr>
              <a:defRPr/>
            </a:lvl1pPr>
          </a:lstStyle>
          <a:p>
            <a:pPr>
              <a:defRPr/>
            </a:pPr>
            <a:fld id="{F9A86AC6-DC08-4557-81C1-AD695608F259}" type="slidenum">
              <a:rPr lang="en-US"/>
              <a:pPr>
                <a:defRPr/>
              </a:pPr>
              <a:t>‹#›</a:t>
            </a:fld>
            <a:endParaRPr lang="en-US" dirty="0"/>
          </a:p>
        </p:txBody>
      </p:sp>
    </p:spTree>
    <p:extLst>
      <p:ext uri="{BB962C8B-B14F-4D97-AF65-F5344CB8AC3E}">
        <p14:creationId xmlns:p14="http://schemas.microsoft.com/office/powerpoint/2010/main" val="1936777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ECB911-7872-4C2E-8096-2091801C8128}"/>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16">
            <a:extLst>
              <a:ext uri="{FF2B5EF4-FFF2-40B4-BE49-F238E27FC236}">
                <a16:creationId xmlns:a16="http://schemas.microsoft.com/office/drawing/2014/main" id="{514FB2DB-0F72-4310-89CB-B4B3253111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0" r="90"/>
          <a:stretch/>
        </p:blipFill>
        <p:spPr bwMode="auto">
          <a:xfrm>
            <a:off x="0" y="0"/>
            <a:ext cx="1219200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EC3E3F0D-55C2-4BDE-B865-3D221E297D23}"/>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1" descr="A close up of a sign&#10;&#10;Description automatically generated">
            <a:extLst>
              <a:ext uri="{FF2B5EF4-FFF2-40B4-BE49-F238E27FC236}">
                <a16:creationId xmlns:a16="http://schemas.microsoft.com/office/drawing/2014/main" id="{B1806022-18A4-42AD-B789-B1EAEF9D61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9563" y="4859338"/>
            <a:ext cx="1260475"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5967116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image" Target="../media/image1.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8D6AA3-F6EE-4FAA-BC2B-D71EDD3E7677}"/>
              </a:ext>
            </a:extLst>
          </p:cNvPr>
          <p:cNvSpPr/>
          <p:nvPr/>
        </p:nvSpPr>
        <p:spPr>
          <a:xfrm rot="10800000">
            <a:off x="363538"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a:extLst>
              <a:ext uri="{FF2B5EF4-FFF2-40B4-BE49-F238E27FC236}">
                <a16:creationId xmlns:a16="http://schemas.microsoft.com/office/drawing/2014/main" id="{4327CD5A-8F7A-4A8D-A59C-BD743B669724}"/>
              </a:ext>
            </a:extLst>
          </p:cNvPr>
          <p:cNvSpPr>
            <a:spLocks noGrp="1"/>
          </p:cNvSpPr>
          <p:nvPr>
            <p:ph type="title"/>
          </p:nvPr>
        </p:nvSpPr>
        <p:spPr bwMode="auto">
          <a:xfrm>
            <a:off x="1941513" y="525463"/>
            <a:ext cx="10026650"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a:extLst>
              <a:ext uri="{FF2B5EF4-FFF2-40B4-BE49-F238E27FC236}">
                <a16:creationId xmlns:a16="http://schemas.microsoft.com/office/drawing/2014/main" id="{8D4D1C50-DA3D-4023-AE02-3BC191FAE74D}"/>
              </a:ext>
            </a:extLst>
          </p:cNvPr>
          <p:cNvSpPr>
            <a:spLocks noGrp="1" noChangeArrowheads="1"/>
          </p:cNvSpPr>
          <p:nvPr>
            <p:ph type="body" idx="1"/>
          </p:nvPr>
        </p:nvSpPr>
        <p:spPr bwMode="auto">
          <a:xfrm>
            <a:off x="1941513" y="1989138"/>
            <a:ext cx="10026650"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A0E066A-D2E1-4848-A571-4914D89E6ABC}"/>
              </a:ext>
            </a:extLst>
          </p:cNvPr>
          <p:cNvSpPr>
            <a:spLocks noGrp="1"/>
          </p:cNvSpPr>
          <p:nvPr>
            <p:ph type="dt" sz="half" idx="2"/>
          </p:nvPr>
        </p:nvSpPr>
        <p:spPr>
          <a:xfrm>
            <a:off x="1906588" y="6516688"/>
            <a:ext cx="2844800" cy="303212"/>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834FE7D1-D5A4-40C9-85CA-4DFEE0E68F4A}" type="datetimeFigureOut">
              <a:rPr lang="en-US"/>
              <a:pPr>
                <a:defRPr/>
              </a:pPr>
              <a:t>5/19/2023</a:t>
            </a:fld>
            <a:endParaRPr lang="en-US" dirty="0"/>
          </a:p>
        </p:txBody>
      </p:sp>
      <p:sp>
        <p:nvSpPr>
          <p:cNvPr id="5" name="Footer Placeholder 4">
            <a:extLst>
              <a:ext uri="{FF2B5EF4-FFF2-40B4-BE49-F238E27FC236}">
                <a16:creationId xmlns:a16="http://schemas.microsoft.com/office/drawing/2014/main" id="{7A2C2EE1-2D4D-4A86-B4BC-26FF684BC3B6}"/>
              </a:ext>
            </a:extLst>
          </p:cNvPr>
          <p:cNvSpPr>
            <a:spLocks noGrp="1"/>
          </p:cNvSpPr>
          <p:nvPr>
            <p:ph type="ftr" sz="quarter" idx="3"/>
          </p:nvPr>
        </p:nvSpPr>
        <p:spPr>
          <a:xfrm>
            <a:off x="9996488" y="6524625"/>
            <a:ext cx="1992312" cy="295275"/>
          </a:xfrm>
          <a:prstGeom prst="rect">
            <a:avLst/>
          </a:prstGeom>
        </p:spPr>
        <p:txBody>
          <a:bodyPr vert="horz" lIns="91440" tIns="45720" rIns="91440" bIns="45720" rtlCol="0" anchor="ctr"/>
          <a:lstStyle>
            <a:lvl1pPr algn="r" eaLnBrk="1" fontAlgn="auto" hangingPunct="1">
              <a:spcBef>
                <a:spcPts val="0"/>
              </a:spcBef>
              <a:spcAft>
                <a:spcPts val="0"/>
              </a:spcAft>
              <a:defRPr sz="1400" dirty="0">
                <a:solidFill>
                  <a:schemeClr val="tx1"/>
                </a:solidFill>
                <a:latin typeface="+mn-lt"/>
                <a:cs typeface="+mn-cs"/>
              </a:defRPr>
            </a:lvl1pPr>
          </a:lstStyle>
          <a:p>
            <a:pPr>
              <a:defRPr/>
            </a:pPr>
            <a:r>
              <a:rPr lang="en-US"/>
              <a:t>www.nfhs.org</a:t>
            </a:r>
          </a:p>
        </p:txBody>
      </p:sp>
      <p:sp>
        <p:nvSpPr>
          <p:cNvPr id="6" name="Slide Number Placeholder 5">
            <a:extLst>
              <a:ext uri="{FF2B5EF4-FFF2-40B4-BE49-F238E27FC236}">
                <a16:creationId xmlns:a16="http://schemas.microsoft.com/office/drawing/2014/main" id="{BDA4FBAE-667A-4B24-A8B8-B99DE2DFB7D3}"/>
              </a:ext>
            </a:extLst>
          </p:cNvPr>
          <p:cNvSpPr>
            <a:spLocks noGrp="1"/>
          </p:cNvSpPr>
          <p:nvPr>
            <p:ph type="sldNum" sz="quarter" idx="4"/>
          </p:nvPr>
        </p:nvSpPr>
        <p:spPr>
          <a:xfrm>
            <a:off x="8343900" y="6516688"/>
            <a:ext cx="1389063" cy="303212"/>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cs typeface="+mn-cs"/>
              </a:defRPr>
            </a:lvl1pPr>
          </a:lstStyle>
          <a:p>
            <a:pPr>
              <a:defRPr/>
            </a:pPr>
            <a:fld id="{CE041F70-DBB2-44B0-9468-B942EE84EF1A}" type="slidenum">
              <a:rPr lang="en-US"/>
              <a:pPr>
                <a:defRPr/>
              </a:pPr>
              <a:t>‹#›</a:t>
            </a:fld>
            <a:endParaRPr lang="en-US" dirty="0"/>
          </a:p>
        </p:txBody>
      </p:sp>
      <p:sp>
        <p:nvSpPr>
          <p:cNvPr id="7" name="Rectangle 6">
            <a:extLst>
              <a:ext uri="{FF2B5EF4-FFF2-40B4-BE49-F238E27FC236}">
                <a16:creationId xmlns:a16="http://schemas.microsoft.com/office/drawing/2014/main" id="{169D0D39-435C-46A6-A6E5-1246572721F3}"/>
              </a:ext>
            </a:extLst>
          </p:cNvPr>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ectangle 7">
            <a:extLst>
              <a:ext uri="{FF2B5EF4-FFF2-40B4-BE49-F238E27FC236}">
                <a16:creationId xmlns:a16="http://schemas.microsoft.com/office/drawing/2014/main" id="{1FD3EF5E-EE53-4046-B815-A32CBF8010D5}"/>
              </a:ext>
            </a:extLst>
          </p:cNvPr>
          <p:cNvSpPr/>
          <p:nvPr/>
        </p:nvSpPr>
        <p:spPr>
          <a:xfrm>
            <a:off x="874713" y="0"/>
            <a:ext cx="4022725"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12" name="Straight Connector 11">
            <a:extLst>
              <a:ext uri="{FF2B5EF4-FFF2-40B4-BE49-F238E27FC236}">
                <a16:creationId xmlns:a16="http://schemas.microsoft.com/office/drawing/2014/main" id="{EB007FFC-B97E-43D9-89F4-AA16FF32CA05}"/>
              </a:ext>
            </a:extLst>
          </p:cNvPr>
          <p:cNvCxnSpPr/>
          <p:nvPr/>
        </p:nvCxnSpPr>
        <p:spPr>
          <a:xfrm>
            <a:off x="874713" y="1874838"/>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4C96437-B0D8-46B7-9551-35432862F8F9}"/>
              </a:ext>
            </a:extLst>
          </p:cNvPr>
          <p:cNvCxnSpPr/>
          <p:nvPr/>
        </p:nvCxnSpPr>
        <p:spPr>
          <a:xfrm>
            <a:off x="874713" y="6524625"/>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 21">
            <a:extLst>
              <a:ext uri="{FF2B5EF4-FFF2-40B4-BE49-F238E27FC236}">
                <a16:creationId xmlns:a16="http://schemas.microsoft.com/office/drawing/2014/main" id="{25B954AE-2DDA-4F86-BC02-CA134492D803}"/>
              </a:ext>
            </a:extLst>
          </p:cNvPr>
          <p:cNvGrpSpPr>
            <a:grpSpLocks/>
          </p:cNvGrpSpPr>
          <p:nvPr/>
        </p:nvGrpSpPr>
        <p:grpSpPr bwMode="auto">
          <a:xfrm>
            <a:off x="670984" y="855664"/>
            <a:ext cx="1132416" cy="650875"/>
            <a:chOff x="502921" y="856420"/>
            <a:chExt cx="850391" cy="649605"/>
          </a:xfrm>
          <a:solidFill>
            <a:srgbClr val="00205B"/>
          </a:solidFill>
        </p:grpSpPr>
        <p:sp>
          <p:nvSpPr>
            <p:cNvPr id="20" name="Freeform 18">
              <a:extLst>
                <a:ext uri="{FF2B5EF4-FFF2-40B4-BE49-F238E27FC236}">
                  <a16:creationId xmlns:a16="http://schemas.microsoft.com/office/drawing/2014/main" id="{5C9F0504-9BAD-44D3-89F8-7F9B7C9BF3F2}"/>
                </a:ext>
              </a:extLst>
            </p:cNvPr>
            <p:cNvSpPr/>
            <p:nvPr/>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1" name="Freeform 17">
              <a:extLst>
                <a:ext uri="{FF2B5EF4-FFF2-40B4-BE49-F238E27FC236}">
                  <a16:creationId xmlns:a16="http://schemas.microsoft.com/office/drawing/2014/main" id="{7FA6F274-80AC-4EE0-9D87-8E3FB273E10D}"/>
                </a:ext>
              </a:extLst>
            </p:cNvPr>
            <p:cNvSpPr/>
            <p:nvPr/>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pic>
        <p:nvPicPr>
          <p:cNvPr id="1037" name="Picture 2">
            <a:extLst>
              <a:ext uri="{FF2B5EF4-FFF2-40B4-BE49-F238E27FC236}">
                <a16:creationId xmlns:a16="http://schemas.microsoft.com/office/drawing/2014/main" id="{22CF2666-6415-4D51-A520-ADB5F517092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58788" y="5743575"/>
            <a:ext cx="812800"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18" r:id="rId1"/>
    <p:sldLayoutId id="2147483819" r:id="rId2"/>
    <p:sldLayoutId id="2147483816"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46" r:id="rId14"/>
  </p:sldLayoutIdLst>
  <p:hf sldNum="0" hdr="0" dt="0"/>
  <p:txStyles>
    <p:title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rgbClr val="00205B"/>
          </a:solidFill>
          <a:latin typeface="Calibri" pitchFamily="34" charset="0"/>
        </a:defRPr>
      </a:lvl2pPr>
      <a:lvl3pPr algn="l" rtl="0" eaLnBrk="1" fontAlgn="base" hangingPunct="1">
        <a:lnSpc>
          <a:spcPts val="3800"/>
        </a:lnSpc>
        <a:spcBef>
          <a:spcPct val="0"/>
        </a:spcBef>
        <a:spcAft>
          <a:spcPct val="0"/>
        </a:spcAft>
        <a:defRPr sz="3800" b="1">
          <a:solidFill>
            <a:srgbClr val="00205B"/>
          </a:solidFill>
          <a:latin typeface="Calibri" pitchFamily="34" charset="0"/>
        </a:defRPr>
      </a:lvl3pPr>
      <a:lvl4pPr algn="l" rtl="0" eaLnBrk="1" fontAlgn="base" hangingPunct="1">
        <a:lnSpc>
          <a:spcPts val="3800"/>
        </a:lnSpc>
        <a:spcBef>
          <a:spcPct val="0"/>
        </a:spcBef>
        <a:spcAft>
          <a:spcPct val="0"/>
        </a:spcAft>
        <a:defRPr sz="3800" b="1">
          <a:solidFill>
            <a:srgbClr val="00205B"/>
          </a:solidFill>
          <a:latin typeface="Calibri" pitchFamily="34" charset="0"/>
        </a:defRPr>
      </a:lvl4pPr>
      <a:lvl5pPr algn="l" rtl="0" eaLnBrk="1" fontAlgn="base" hangingPunct="1">
        <a:lnSpc>
          <a:spcPts val="3800"/>
        </a:lnSpc>
        <a:spcBef>
          <a:spcPct val="0"/>
        </a:spcBef>
        <a:spcAft>
          <a:spcPct val="0"/>
        </a:spcAft>
        <a:defRPr sz="3800" b="1">
          <a:solidFill>
            <a:srgbClr val="00205B"/>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anose="05000000000000000000"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anose="020F0502020204030204"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anose="02070309020205020404"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8D6AA3-F6EE-4FAA-BC2B-D71EDD3E7677}"/>
              </a:ext>
            </a:extLst>
          </p:cNvPr>
          <p:cNvSpPr/>
          <p:nvPr/>
        </p:nvSpPr>
        <p:spPr>
          <a:xfrm rot="10800000">
            <a:off x="363538"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a:extLst>
              <a:ext uri="{FF2B5EF4-FFF2-40B4-BE49-F238E27FC236}">
                <a16:creationId xmlns:a16="http://schemas.microsoft.com/office/drawing/2014/main" id="{4327CD5A-8F7A-4A8D-A59C-BD743B669724}"/>
              </a:ext>
            </a:extLst>
          </p:cNvPr>
          <p:cNvSpPr>
            <a:spLocks noGrp="1"/>
          </p:cNvSpPr>
          <p:nvPr>
            <p:ph type="title"/>
          </p:nvPr>
        </p:nvSpPr>
        <p:spPr bwMode="auto">
          <a:xfrm>
            <a:off x="1941513" y="525463"/>
            <a:ext cx="10026650"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a:extLst>
              <a:ext uri="{FF2B5EF4-FFF2-40B4-BE49-F238E27FC236}">
                <a16:creationId xmlns:a16="http://schemas.microsoft.com/office/drawing/2014/main" id="{8D4D1C50-DA3D-4023-AE02-3BC191FAE74D}"/>
              </a:ext>
            </a:extLst>
          </p:cNvPr>
          <p:cNvSpPr>
            <a:spLocks noGrp="1" noChangeArrowheads="1"/>
          </p:cNvSpPr>
          <p:nvPr>
            <p:ph type="body" idx="1"/>
          </p:nvPr>
        </p:nvSpPr>
        <p:spPr bwMode="auto">
          <a:xfrm>
            <a:off x="1941513" y="1989138"/>
            <a:ext cx="10026650"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A0E066A-D2E1-4848-A571-4914D89E6ABC}"/>
              </a:ext>
            </a:extLst>
          </p:cNvPr>
          <p:cNvSpPr>
            <a:spLocks noGrp="1"/>
          </p:cNvSpPr>
          <p:nvPr>
            <p:ph type="dt" sz="half" idx="2"/>
          </p:nvPr>
        </p:nvSpPr>
        <p:spPr>
          <a:xfrm>
            <a:off x="1906588" y="6516688"/>
            <a:ext cx="2844800" cy="303212"/>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834FE7D1-D5A4-40C9-85CA-4DFEE0E68F4A}" type="datetimeFigureOut">
              <a:rPr lang="en-US"/>
              <a:pPr>
                <a:defRPr/>
              </a:pPr>
              <a:t>5/19/2023</a:t>
            </a:fld>
            <a:endParaRPr lang="en-US" dirty="0"/>
          </a:p>
        </p:txBody>
      </p:sp>
      <p:sp>
        <p:nvSpPr>
          <p:cNvPr id="5" name="Footer Placeholder 4">
            <a:extLst>
              <a:ext uri="{FF2B5EF4-FFF2-40B4-BE49-F238E27FC236}">
                <a16:creationId xmlns:a16="http://schemas.microsoft.com/office/drawing/2014/main" id="{7A2C2EE1-2D4D-4A86-B4BC-26FF684BC3B6}"/>
              </a:ext>
            </a:extLst>
          </p:cNvPr>
          <p:cNvSpPr>
            <a:spLocks noGrp="1"/>
          </p:cNvSpPr>
          <p:nvPr>
            <p:ph type="ftr" sz="quarter" idx="3"/>
          </p:nvPr>
        </p:nvSpPr>
        <p:spPr>
          <a:xfrm>
            <a:off x="9996488" y="6524625"/>
            <a:ext cx="1992312" cy="295275"/>
          </a:xfrm>
          <a:prstGeom prst="rect">
            <a:avLst/>
          </a:prstGeom>
        </p:spPr>
        <p:txBody>
          <a:bodyPr vert="horz" lIns="91440" tIns="45720" rIns="91440" bIns="45720" rtlCol="0" anchor="ctr"/>
          <a:lstStyle>
            <a:lvl1pPr algn="r" eaLnBrk="1" fontAlgn="auto" hangingPunct="1">
              <a:spcBef>
                <a:spcPts val="0"/>
              </a:spcBef>
              <a:spcAft>
                <a:spcPts val="0"/>
              </a:spcAft>
              <a:defRPr sz="1400" dirty="0">
                <a:solidFill>
                  <a:schemeClr val="tx1"/>
                </a:solidFill>
                <a:latin typeface="+mn-lt"/>
                <a:cs typeface="+mn-cs"/>
              </a:defRPr>
            </a:lvl1pPr>
          </a:lstStyle>
          <a:p>
            <a:pPr>
              <a:defRPr/>
            </a:pPr>
            <a:r>
              <a:rPr lang="en-US"/>
              <a:t>www.nfhs.org</a:t>
            </a:r>
          </a:p>
        </p:txBody>
      </p:sp>
      <p:sp>
        <p:nvSpPr>
          <p:cNvPr id="6" name="Slide Number Placeholder 5">
            <a:extLst>
              <a:ext uri="{FF2B5EF4-FFF2-40B4-BE49-F238E27FC236}">
                <a16:creationId xmlns:a16="http://schemas.microsoft.com/office/drawing/2014/main" id="{BDA4FBAE-667A-4B24-A8B8-B99DE2DFB7D3}"/>
              </a:ext>
            </a:extLst>
          </p:cNvPr>
          <p:cNvSpPr>
            <a:spLocks noGrp="1"/>
          </p:cNvSpPr>
          <p:nvPr>
            <p:ph type="sldNum" sz="quarter" idx="4"/>
          </p:nvPr>
        </p:nvSpPr>
        <p:spPr>
          <a:xfrm>
            <a:off x="8343900" y="6516688"/>
            <a:ext cx="1389063" cy="303212"/>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cs typeface="+mn-cs"/>
              </a:defRPr>
            </a:lvl1pPr>
          </a:lstStyle>
          <a:p>
            <a:pPr>
              <a:defRPr/>
            </a:pPr>
            <a:fld id="{CE041F70-DBB2-44B0-9468-B942EE84EF1A}" type="slidenum">
              <a:rPr lang="en-US"/>
              <a:pPr>
                <a:defRPr/>
              </a:pPr>
              <a:t>‹#›</a:t>
            </a:fld>
            <a:endParaRPr lang="en-US" dirty="0"/>
          </a:p>
        </p:txBody>
      </p:sp>
      <p:sp>
        <p:nvSpPr>
          <p:cNvPr id="7" name="Rectangle 6">
            <a:extLst>
              <a:ext uri="{FF2B5EF4-FFF2-40B4-BE49-F238E27FC236}">
                <a16:creationId xmlns:a16="http://schemas.microsoft.com/office/drawing/2014/main" id="{169D0D39-435C-46A6-A6E5-1246572721F3}"/>
              </a:ext>
            </a:extLst>
          </p:cNvPr>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ectangle 7">
            <a:extLst>
              <a:ext uri="{FF2B5EF4-FFF2-40B4-BE49-F238E27FC236}">
                <a16:creationId xmlns:a16="http://schemas.microsoft.com/office/drawing/2014/main" id="{1FD3EF5E-EE53-4046-B815-A32CBF8010D5}"/>
              </a:ext>
            </a:extLst>
          </p:cNvPr>
          <p:cNvSpPr/>
          <p:nvPr/>
        </p:nvSpPr>
        <p:spPr>
          <a:xfrm>
            <a:off x="874713" y="0"/>
            <a:ext cx="4022725"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12" name="Straight Connector 11">
            <a:extLst>
              <a:ext uri="{FF2B5EF4-FFF2-40B4-BE49-F238E27FC236}">
                <a16:creationId xmlns:a16="http://schemas.microsoft.com/office/drawing/2014/main" id="{EB007FFC-B97E-43D9-89F4-AA16FF32CA05}"/>
              </a:ext>
            </a:extLst>
          </p:cNvPr>
          <p:cNvCxnSpPr/>
          <p:nvPr/>
        </p:nvCxnSpPr>
        <p:spPr>
          <a:xfrm>
            <a:off x="874713" y="1874838"/>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4C96437-B0D8-46B7-9551-35432862F8F9}"/>
              </a:ext>
            </a:extLst>
          </p:cNvPr>
          <p:cNvCxnSpPr/>
          <p:nvPr/>
        </p:nvCxnSpPr>
        <p:spPr>
          <a:xfrm>
            <a:off x="874713" y="6524625"/>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 21">
            <a:extLst>
              <a:ext uri="{FF2B5EF4-FFF2-40B4-BE49-F238E27FC236}">
                <a16:creationId xmlns:a16="http://schemas.microsoft.com/office/drawing/2014/main" id="{25B954AE-2DDA-4F86-BC02-CA134492D803}"/>
              </a:ext>
            </a:extLst>
          </p:cNvPr>
          <p:cNvGrpSpPr>
            <a:grpSpLocks/>
          </p:cNvGrpSpPr>
          <p:nvPr/>
        </p:nvGrpSpPr>
        <p:grpSpPr bwMode="auto">
          <a:xfrm>
            <a:off x="670984" y="855664"/>
            <a:ext cx="1132416" cy="650875"/>
            <a:chOff x="502921" y="856420"/>
            <a:chExt cx="850391" cy="649605"/>
          </a:xfrm>
          <a:solidFill>
            <a:srgbClr val="00205B"/>
          </a:solidFill>
        </p:grpSpPr>
        <p:sp>
          <p:nvSpPr>
            <p:cNvPr id="20" name="Freeform 18">
              <a:extLst>
                <a:ext uri="{FF2B5EF4-FFF2-40B4-BE49-F238E27FC236}">
                  <a16:creationId xmlns:a16="http://schemas.microsoft.com/office/drawing/2014/main" id="{5C9F0504-9BAD-44D3-89F8-7F9B7C9BF3F2}"/>
                </a:ext>
              </a:extLst>
            </p:cNvPr>
            <p:cNvSpPr/>
            <p:nvPr/>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1" name="Freeform 17">
              <a:extLst>
                <a:ext uri="{FF2B5EF4-FFF2-40B4-BE49-F238E27FC236}">
                  <a16:creationId xmlns:a16="http://schemas.microsoft.com/office/drawing/2014/main" id="{7FA6F274-80AC-4EE0-9D87-8E3FB273E10D}"/>
                </a:ext>
              </a:extLst>
            </p:cNvPr>
            <p:cNvSpPr/>
            <p:nvPr/>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pic>
        <p:nvPicPr>
          <p:cNvPr id="1037" name="Picture 2">
            <a:extLst>
              <a:ext uri="{FF2B5EF4-FFF2-40B4-BE49-F238E27FC236}">
                <a16:creationId xmlns:a16="http://schemas.microsoft.com/office/drawing/2014/main" id="{22CF2666-6415-4D51-A520-ADB5F51709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788" y="5743575"/>
            <a:ext cx="812800"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32" r:id="rId1"/>
    <p:sldLayoutId id="2147483830" r:id="rId2"/>
    <p:sldLayoutId id="2147483847" r:id="rId3"/>
  </p:sldLayoutIdLst>
  <p:hf sldNum="0" hdr="0" dt="0"/>
  <p:txStyles>
    <p:title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rgbClr val="00205B"/>
          </a:solidFill>
          <a:latin typeface="Calibri" pitchFamily="34" charset="0"/>
        </a:defRPr>
      </a:lvl2pPr>
      <a:lvl3pPr algn="l" rtl="0" eaLnBrk="1" fontAlgn="base" hangingPunct="1">
        <a:lnSpc>
          <a:spcPts val="3800"/>
        </a:lnSpc>
        <a:spcBef>
          <a:spcPct val="0"/>
        </a:spcBef>
        <a:spcAft>
          <a:spcPct val="0"/>
        </a:spcAft>
        <a:defRPr sz="3800" b="1">
          <a:solidFill>
            <a:srgbClr val="00205B"/>
          </a:solidFill>
          <a:latin typeface="Calibri" pitchFamily="34" charset="0"/>
        </a:defRPr>
      </a:lvl3pPr>
      <a:lvl4pPr algn="l" rtl="0" eaLnBrk="1" fontAlgn="base" hangingPunct="1">
        <a:lnSpc>
          <a:spcPts val="3800"/>
        </a:lnSpc>
        <a:spcBef>
          <a:spcPct val="0"/>
        </a:spcBef>
        <a:spcAft>
          <a:spcPct val="0"/>
        </a:spcAft>
        <a:defRPr sz="3800" b="1">
          <a:solidFill>
            <a:srgbClr val="00205B"/>
          </a:solidFill>
          <a:latin typeface="Calibri" pitchFamily="34" charset="0"/>
        </a:defRPr>
      </a:lvl4pPr>
      <a:lvl5pPr algn="l" rtl="0" eaLnBrk="1" fontAlgn="base" hangingPunct="1">
        <a:lnSpc>
          <a:spcPts val="3800"/>
        </a:lnSpc>
        <a:spcBef>
          <a:spcPct val="0"/>
        </a:spcBef>
        <a:spcAft>
          <a:spcPct val="0"/>
        </a:spcAft>
        <a:defRPr sz="3800" b="1">
          <a:solidFill>
            <a:srgbClr val="00205B"/>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anose="05000000000000000000"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anose="020F0502020204030204"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anose="02070309020205020404"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15.xml"/><Relationship Id="rId1" Type="http://schemas.openxmlformats.org/officeDocument/2006/relationships/slideLayout" Target="../slideLayouts/slideLayout5.xml"/><Relationship Id="rId11" Type="http://schemas.openxmlformats.org/officeDocument/2006/relationships/image" Target="../media/image54.jpeg"/><Relationship Id="rId10" Type="http://schemas.openxmlformats.org/officeDocument/2006/relationships/customXml" Target="../ink/ink2.xml"/><Relationship Id="rId9"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1.jpg"/><Relationship Id="rId5" Type="http://schemas.openxmlformats.org/officeDocument/2006/relationships/image" Target="../media/image10.jpg"/><Relationship Id="rId10" Type="http://schemas.openxmlformats.org/officeDocument/2006/relationships/image" Target="../media/image15.jpg"/><Relationship Id="rId4" Type="http://schemas.openxmlformats.org/officeDocument/2006/relationships/image" Target="../media/image9.jpg"/><Relationship Id="rId9" Type="http://schemas.openxmlformats.org/officeDocument/2006/relationships/image" Target="../media/image14.jpg"/></Relationships>
</file>

<file path=ppt/slides/_rels/slide3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65.jpg"/><Relationship Id="rId7" Type="http://schemas.openxmlformats.org/officeDocument/2006/relationships/image" Target="../media/image69.png"/><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image" Target="../media/image68.jpeg"/><Relationship Id="rId5" Type="http://schemas.openxmlformats.org/officeDocument/2006/relationships/image" Target="../media/image67.jpg"/><Relationship Id="rId4" Type="http://schemas.openxmlformats.org/officeDocument/2006/relationships/image" Target="../media/image66.jpg"/></Relationships>
</file>

<file path=ppt/slides/_rels/slide4.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7.jpg"/><Relationship Id="rId3" Type="http://schemas.openxmlformats.org/officeDocument/2006/relationships/image" Target="../media/image17.jpeg"/><Relationship Id="rId7" Type="http://schemas.openxmlformats.org/officeDocument/2006/relationships/image" Target="../media/image21.jpeg"/><Relationship Id="rId12" Type="http://schemas.openxmlformats.org/officeDocument/2006/relationships/image" Target="../media/image26.jpeg"/><Relationship Id="rId2" Type="http://schemas.openxmlformats.org/officeDocument/2006/relationships/image" Target="../media/image16.jpeg"/><Relationship Id="rId1" Type="http://schemas.openxmlformats.org/officeDocument/2006/relationships/slideLayout" Target="../slideLayouts/slideLayout14.xml"/><Relationship Id="rId6" Type="http://schemas.openxmlformats.org/officeDocument/2006/relationships/image" Target="../media/image20.jpeg"/><Relationship Id="rId11" Type="http://schemas.openxmlformats.org/officeDocument/2006/relationships/image" Target="../media/image25.png"/><Relationship Id="rId5" Type="http://schemas.openxmlformats.org/officeDocument/2006/relationships/image" Target="../media/image19.jpeg"/><Relationship Id="rId10" Type="http://schemas.openxmlformats.org/officeDocument/2006/relationships/image" Target="../media/image24.jpg"/><Relationship Id="rId4" Type="http://schemas.openxmlformats.org/officeDocument/2006/relationships/image" Target="../media/image18.jpeg"/><Relationship Id="rId9" Type="http://schemas.openxmlformats.org/officeDocument/2006/relationships/image" Target="../media/image23.jpeg"/><Relationship Id="rId14" Type="http://schemas.openxmlformats.org/officeDocument/2006/relationships/image" Target="../media/image28.tif"/></Relationships>
</file>

<file path=ppt/slides/_rels/slide4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8" Type="http://schemas.openxmlformats.org/officeDocument/2006/relationships/image" Target="../media/image34.jpg"/><Relationship Id="rId13" Type="http://schemas.openxmlformats.org/officeDocument/2006/relationships/image" Target="../media/image39.jpg"/><Relationship Id="rId18" Type="http://schemas.openxmlformats.org/officeDocument/2006/relationships/image" Target="../media/image44.jpg"/><Relationship Id="rId3" Type="http://schemas.openxmlformats.org/officeDocument/2006/relationships/image" Target="../media/image29.jpg"/><Relationship Id="rId7" Type="http://schemas.openxmlformats.org/officeDocument/2006/relationships/image" Target="../media/image33.jpg"/><Relationship Id="rId12" Type="http://schemas.openxmlformats.org/officeDocument/2006/relationships/image" Target="../media/image38.jpg"/><Relationship Id="rId17" Type="http://schemas.openxmlformats.org/officeDocument/2006/relationships/image" Target="../media/image43.jpg"/><Relationship Id="rId2" Type="http://schemas.openxmlformats.org/officeDocument/2006/relationships/notesSlide" Target="../notesSlides/notesSlide4.xml"/><Relationship Id="rId16" Type="http://schemas.openxmlformats.org/officeDocument/2006/relationships/image" Target="../media/image42.jpg"/><Relationship Id="rId20" Type="http://schemas.openxmlformats.org/officeDocument/2006/relationships/image" Target="../media/image46.jpg"/><Relationship Id="rId1" Type="http://schemas.openxmlformats.org/officeDocument/2006/relationships/slideLayout" Target="../slideLayouts/slideLayout3.xml"/><Relationship Id="rId6" Type="http://schemas.openxmlformats.org/officeDocument/2006/relationships/image" Target="../media/image32.jpg"/><Relationship Id="rId11" Type="http://schemas.openxmlformats.org/officeDocument/2006/relationships/image" Target="../media/image37.jpg"/><Relationship Id="rId5" Type="http://schemas.openxmlformats.org/officeDocument/2006/relationships/image" Target="../media/image31.jpg"/><Relationship Id="rId15" Type="http://schemas.openxmlformats.org/officeDocument/2006/relationships/image" Target="../media/image41.jpg"/><Relationship Id="rId10" Type="http://schemas.openxmlformats.org/officeDocument/2006/relationships/image" Target="../media/image36.jpg"/><Relationship Id="rId19" Type="http://schemas.openxmlformats.org/officeDocument/2006/relationships/image" Target="../media/image45.jpg"/><Relationship Id="rId4" Type="http://schemas.openxmlformats.org/officeDocument/2006/relationships/image" Target="../media/image30.jpg"/><Relationship Id="rId9" Type="http://schemas.openxmlformats.org/officeDocument/2006/relationships/image" Target="../media/image35.jpg"/><Relationship Id="rId14" Type="http://schemas.openxmlformats.org/officeDocument/2006/relationships/image" Target="../media/image40.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88842-D099-453D-83E3-38838F32098D}"/>
              </a:ext>
            </a:extLst>
          </p:cNvPr>
          <p:cNvSpPr>
            <a:spLocks noGrp="1"/>
          </p:cNvSpPr>
          <p:nvPr>
            <p:ph type="ctrTitle"/>
          </p:nvPr>
        </p:nvSpPr>
        <p:spPr/>
        <p:txBody>
          <a:bodyPr/>
          <a:lstStyle/>
          <a:p>
            <a:r>
              <a:rPr lang="en-US" dirty="0"/>
              <a:t>2023-24 NFHS soccer Rules PowerPoint</a:t>
            </a:r>
          </a:p>
        </p:txBody>
      </p:sp>
      <p:sp>
        <p:nvSpPr>
          <p:cNvPr id="4" name="Subtitle 3">
            <a:extLst>
              <a:ext uri="{FF2B5EF4-FFF2-40B4-BE49-F238E27FC236}">
                <a16:creationId xmlns:a16="http://schemas.microsoft.com/office/drawing/2014/main" id="{5446AC9A-1F48-4526-9DD1-AB4700D03743}"/>
              </a:ext>
            </a:extLst>
          </p:cNvPr>
          <p:cNvSpPr>
            <a:spLocks noGrp="1"/>
          </p:cNvSpPr>
          <p:nvPr>
            <p:ph type="subTitle" idx="1"/>
          </p:nvPr>
        </p:nvSpPr>
        <p:spPr/>
        <p:txBody>
          <a:bodyPr/>
          <a:lstStyle/>
          <a:p>
            <a:r>
              <a:rPr lang="en-US" dirty="0"/>
              <a:t>Rules Changes</a:t>
            </a:r>
          </a:p>
          <a:p>
            <a:r>
              <a:rPr lang="en-US" dirty="0"/>
              <a:t>Major Editorial Changes</a:t>
            </a:r>
          </a:p>
          <a:p>
            <a:r>
              <a:rPr lang="en-US" dirty="0"/>
              <a:t>Points of Emphasis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BE81D-ADF0-4043-B538-C086875C6BD1}"/>
              </a:ext>
            </a:extLst>
          </p:cNvPr>
          <p:cNvSpPr>
            <a:spLocks noGrp="1"/>
          </p:cNvSpPr>
          <p:nvPr>
            <p:ph type="title"/>
          </p:nvPr>
        </p:nvSpPr>
        <p:spPr/>
        <p:txBody>
          <a:bodyPr/>
          <a:lstStyle/>
          <a:p>
            <a:r>
              <a:rPr lang="en-US" dirty="0"/>
              <a:t>Other equipment</a:t>
            </a:r>
            <a:br>
              <a:rPr lang="en-US" dirty="0"/>
            </a:br>
            <a:r>
              <a:rPr lang="en-US" dirty="0"/>
              <a:t>4-2-11 (NEW)</a:t>
            </a:r>
          </a:p>
        </p:txBody>
      </p:sp>
      <p:sp>
        <p:nvSpPr>
          <p:cNvPr id="4" name="Footer Placeholder 3">
            <a:extLst>
              <a:ext uri="{FF2B5EF4-FFF2-40B4-BE49-F238E27FC236}">
                <a16:creationId xmlns:a16="http://schemas.microsoft.com/office/drawing/2014/main" id="{41BA45F7-7B04-41C0-828F-3B4EC9BFCF77}"/>
              </a:ext>
            </a:extLst>
          </p:cNvPr>
          <p:cNvSpPr>
            <a:spLocks noGrp="1"/>
          </p:cNvSpPr>
          <p:nvPr>
            <p:ph type="ftr" sz="quarter" idx="11"/>
          </p:nvPr>
        </p:nvSpPr>
        <p:spPr/>
        <p:txBody>
          <a:bodyPr/>
          <a:lstStyle/>
          <a:p>
            <a:pPr>
              <a:defRPr/>
            </a:pPr>
            <a:r>
              <a:rPr lang="en-US"/>
              <a:t>www.nfhs.org</a:t>
            </a:r>
            <a:endParaRPr lang="en-US" dirty="0"/>
          </a:p>
        </p:txBody>
      </p:sp>
      <p:sp>
        <p:nvSpPr>
          <p:cNvPr id="7" name="TextBox 6">
            <a:extLst>
              <a:ext uri="{FF2B5EF4-FFF2-40B4-BE49-F238E27FC236}">
                <a16:creationId xmlns:a16="http://schemas.microsoft.com/office/drawing/2014/main" id="{CCA9F4B2-148B-44E9-89B3-1CF5CE5D0174}"/>
              </a:ext>
            </a:extLst>
          </p:cNvPr>
          <p:cNvSpPr txBox="1"/>
          <p:nvPr/>
        </p:nvSpPr>
        <p:spPr>
          <a:xfrm>
            <a:off x="1208466" y="2086125"/>
            <a:ext cx="3312210" cy="4093428"/>
          </a:xfrm>
          <a:prstGeom prst="rect">
            <a:avLst/>
          </a:prstGeom>
          <a:noFill/>
        </p:spPr>
        <p:txBody>
          <a:bodyPr wrap="square" lIns="91440" tIns="45720" rIns="91440" bIns="45720" rtlCol="0" anchor="t">
            <a:spAutoFit/>
          </a:bodyPr>
          <a:lstStyle/>
          <a:p>
            <a:pPr marL="342900" indent="-342900">
              <a:spcAft>
                <a:spcPts val="1200"/>
              </a:spcAft>
              <a:buFont typeface="Arial"/>
              <a:buChar char="•"/>
            </a:pPr>
            <a:r>
              <a:rPr lang="en-US" sz="2000" dirty="0">
                <a:latin typeface="Calibri"/>
                <a:cs typeface="Arial"/>
              </a:rPr>
              <a:t>Wearable technology devices are permitted.</a:t>
            </a:r>
            <a:endParaRPr lang="en-US" sz="2000" dirty="0"/>
          </a:p>
          <a:p>
            <a:pPr marL="342900" indent="-342900">
              <a:spcAft>
                <a:spcPts val="1200"/>
              </a:spcAft>
              <a:buFont typeface="Arial"/>
              <a:buChar char="•"/>
            </a:pPr>
            <a:r>
              <a:rPr lang="en-US" sz="2000" dirty="0">
                <a:latin typeface="Calibri"/>
                <a:cs typeface="Arial"/>
              </a:rPr>
              <a:t>Must be secured.</a:t>
            </a:r>
          </a:p>
          <a:p>
            <a:pPr marL="342900" indent="-342900">
              <a:spcAft>
                <a:spcPts val="1200"/>
              </a:spcAft>
              <a:buFont typeface="Arial"/>
              <a:buChar char="•"/>
            </a:pPr>
            <a:r>
              <a:rPr lang="en-US" sz="2000" dirty="0">
                <a:latin typeface="Calibri"/>
                <a:cs typeface="Arial"/>
              </a:rPr>
              <a:t>Must not create a safety hazard to any player.</a:t>
            </a:r>
            <a:endParaRPr lang="en-US" sz="2000" dirty="0"/>
          </a:p>
          <a:p>
            <a:pPr marL="342900" indent="-342900">
              <a:spcAft>
                <a:spcPts val="1200"/>
              </a:spcAft>
              <a:buFont typeface="Arial"/>
              <a:buChar char="•"/>
            </a:pPr>
            <a:r>
              <a:rPr lang="en-US" sz="2000" dirty="0">
                <a:latin typeface="Calibri"/>
                <a:cs typeface="Arial"/>
              </a:rPr>
              <a:t>Devices</a:t>
            </a:r>
            <a:r>
              <a:rPr lang="en-US" sz="2000" dirty="0">
                <a:solidFill>
                  <a:srgbClr val="080808"/>
                </a:solidFill>
                <a:latin typeface="Calibri"/>
                <a:cs typeface="Arial"/>
              </a:rPr>
              <a:t> may </a:t>
            </a:r>
            <a:r>
              <a:rPr lang="en-US" sz="2000" dirty="0">
                <a:latin typeface="Calibri"/>
                <a:cs typeface="Arial"/>
              </a:rPr>
              <a:t>be worn on the shoes or on the body under the uniform</a:t>
            </a:r>
            <a:r>
              <a:rPr lang="en-US" sz="2000" dirty="0">
                <a:solidFill>
                  <a:srgbClr val="FF0000"/>
                </a:solidFill>
                <a:latin typeface="Calibri"/>
                <a:cs typeface="Arial"/>
              </a:rPr>
              <a:t>.</a:t>
            </a:r>
          </a:p>
          <a:p>
            <a:pPr marL="342900" indent="-342900">
              <a:spcAft>
                <a:spcPts val="1200"/>
              </a:spcAft>
              <a:buFont typeface="Arial"/>
              <a:buChar char="•"/>
            </a:pPr>
            <a:r>
              <a:rPr lang="en-US" sz="2000" dirty="0">
                <a:solidFill>
                  <a:srgbClr val="080808"/>
                </a:solidFill>
                <a:latin typeface="Calibri"/>
                <a:cs typeface="Arial"/>
              </a:rPr>
              <a:t>Devices may not be </a:t>
            </a:r>
            <a:r>
              <a:rPr lang="en-US" sz="2000" dirty="0">
                <a:latin typeface="Calibri"/>
                <a:cs typeface="Arial"/>
              </a:rPr>
              <a:t>worn under the arm below the level of the shoulder. </a:t>
            </a:r>
            <a:endParaRPr lang="en-US" sz="2000" dirty="0">
              <a:latin typeface="Calibri"/>
            </a:endParaRPr>
          </a:p>
        </p:txBody>
      </p:sp>
      <p:sp>
        <p:nvSpPr>
          <p:cNvPr id="3" name="TextBox 2">
            <a:extLst>
              <a:ext uri="{FF2B5EF4-FFF2-40B4-BE49-F238E27FC236}">
                <a16:creationId xmlns:a16="http://schemas.microsoft.com/office/drawing/2014/main" id="{B1FBEF00-2BA2-CF10-6CE0-82EDFD712207}"/>
              </a:ext>
            </a:extLst>
          </p:cNvPr>
          <p:cNvSpPr txBox="1"/>
          <p:nvPr/>
        </p:nvSpPr>
        <p:spPr>
          <a:xfrm>
            <a:off x="4647676" y="5477877"/>
            <a:ext cx="3569969" cy="646331"/>
          </a:xfrm>
          <a:prstGeom prst="rect">
            <a:avLst/>
          </a:prstGeom>
          <a:noFill/>
        </p:spPr>
        <p:txBody>
          <a:bodyPr wrap="square" lIns="91440" tIns="45720" rIns="91440" bIns="45720" rtlCol="0" anchor="t">
            <a:spAutoFit/>
          </a:bodyPr>
          <a:lstStyle/>
          <a:p>
            <a:pPr algn="ctr"/>
            <a:r>
              <a:rPr lang="en-US" dirty="0">
                <a:latin typeface="Calibri"/>
                <a:cs typeface="Arial"/>
              </a:rPr>
              <a:t>ILLEGAL – cannot be worn on wrist (below shoulder)</a:t>
            </a:r>
            <a:endParaRPr lang="en-US" dirty="0">
              <a:latin typeface="Calibri"/>
            </a:endParaRPr>
          </a:p>
        </p:txBody>
      </p:sp>
      <p:sp>
        <p:nvSpPr>
          <p:cNvPr id="6" name="TextBox 5">
            <a:extLst>
              <a:ext uri="{FF2B5EF4-FFF2-40B4-BE49-F238E27FC236}">
                <a16:creationId xmlns:a16="http://schemas.microsoft.com/office/drawing/2014/main" id="{524534FF-E812-CB09-B0F1-859C8D7B9BF0}"/>
              </a:ext>
            </a:extLst>
          </p:cNvPr>
          <p:cNvSpPr txBox="1"/>
          <p:nvPr/>
        </p:nvSpPr>
        <p:spPr>
          <a:xfrm>
            <a:off x="8509968" y="5477877"/>
            <a:ext cx="3284099" cy="369332"/>
          </a:xfrm>
          <a:prstGeom prst="rect">
            <a:avLst/>
          </a:prstGeom>
          <a:noFill/>
        </p:spPr>
        <p:txBody>
          <a:bodyPr wrap="square" lIns="91440" tIns="45720" rIns="91440" bIns="45720" rtlCol="0" anchor="t">
            <a:spAutoFit/>
          </a:bodyPr>
          <a:lstStyle/>
          <a:p>
            <a:pPr algn="ctr"/>
            <a:r>
              <a:rPr lang="en-US" dirty="0">
                <a:latin typeface="Calibri"/>
                <a:cs typeface="Arial"/>
              </a:rPr>
              <a:t>LEGAL – worn on the shoe</a:t>
            </a:r>
            <a:endParaRPr lang="en-US" dirty="0">
              <a:latin typeface="Calibri"/>
            </a:endParaRPr>
          </a:p>
        </p:txBody>
      </p:sp>
      <p:pic>
        <p:nvPicPr>
          <p:cNvPr id="11" name="Picture 10" descr="Graphical user interface&#10;&#10;Description automatically generated with low confidence">
            <a:extLst>
              <a:ext uri="{FF2B5EF4-FFF2-40B4-BE49-F238E27FC236}">
                <a16:creationId xmlns:a16="http://schemas.microsoft.com/office/drawing/2014/main" id="{8410540E-41CE-5286-669C-CFAA31CBBA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8512" y="2086124"/>
            <a:ext cx="7146761" cy="3324075"/>
          </a:xfrm>
          <a:prstGeom prst="rect">
            <a:avLst/>
          </a:prstGeom>
        </p:spPr>
      </p:pic>
    </p:spTree>
    <p:extLst>
      <p:ext uri="{BB962C8B-B14F-4D97-AF65-F5344CB8AC3E}">
        <p14:creationId xmlns:p14="http://schemas.microsoft.com/office/powerpoint/2010/main" val="1175044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564A278-F8FA-425D-A5B3-BC446D8D0989}"/>
              </a:ext>
            </a:extLst>
          </p:cNvPr>
          <p:cNvSpPr>
            <a:spLocks noGrp="1"/>
          </p:cNvSpPr>
          <p:nvPr>
            <p:ph type="ftr" sz="quarter" idx="11"/>
          </p:nvPr>
        </p:nvSpPr>
        <p:spPr/>
        <p:txBody>
          <a:bodyPr/>
          <a:lstStyle/>
          <a:p>
            <a:pPr>
              <a:defRPr/>
            </a:pPr>
            <a:r>
              <a:rPr lang="en-US"/>
              <a:t>www.nfhs.org</a:t>
            </a:r>
            <a:endParaRPr lang="en-US" dirty="0"/>
          </a:p>
        </p:txBody>
      </p:sp>
      <p:sp>
        <p:nvSpPr>
          <p:cNvPr id="5" name="Title 4">
            <a:extLst>
              <a:ext uri="{FF2B5EF4-FFF2-40B4-BE49-F238E27FC236}">
                <a16:creationId xmlns:a16="http://schemas.microsoft.com/office/drawing/2014/main" id="{B3801A6F-4BF2-4EAD-854E-C4460604CBF3}"/>
              </a:ext>
            </a:extLst>
          </p:cNvPr>
          <p:cNvSpPr>
            <a:spLocks noGrp="1"/>
          </p:cNvSpPr>
          <p:nvPr>
            <p:ph type="title"/>
          </p:nvPr>
        </p:nvSpPr>
        <p:spPr/>
        <p:txBody>
          <a:bodyPr/>
          <a:lstStyle/>
          <a:p>
            <a:r>
              <a:rPr lang="en-US" dirty="0"/>
              <a:t>uniform</a:t>
            </a:r>
            <a:br>
              <a:rPr lang="en-US" dirty="0"/>
            </a:br>
            <a:r>
              <a:rPr lang="en-US" dirty="0"/>
              <a:t>rule 4</a:t>
            </a:r>
          </a:p>
        </p:txBody>
      </p:sp>
      <p:sp>
        <p:nvSpPr>
          <p:cNvPr id="13" name="TextBox 12">
            <a:extLst>
              <a:ext uri="{FF2B5EF4-FFF2-40B4-BE49-F238E27FC236}">
                <a16:creationId xmlns:a16="http://schemas.microsoft.com/office/drawing/2014/main" id="{0562CA92-74E9-4B8C-8640-502753843D78}"/>
              </a:ext>
            </a:extLst>
          </p:cNvPr>
          <p:cNvSpPr txBox="1"/>
          <p:nvPr/>
        </p:nvSpPr>
        <p:spPr>
          <a:xfrm>
            <a:off x="5485366" y="2142339"/>
            <a:ext cx="6353734" cy="4190197"/>
          </a:xfrm>
          <a:prstGeom prst="rect">
            <a:avLst/>
          </a:prstGeom>
          <a:noFill/>
        </p:spPr>
        <p:txBody>
          <a:bodyPr wrap="square" lIns="91440" tIns="45720" rIns="91440" bIns="45720" rtlCol="0" anchor="t">
            <a:normAutofit fontScale="77500" lnSpcReduction="20000"/>
          </a:bodyPr>
          <a:lstStyle/>
          <a:p>
            <a:pPr>
              <a:spcBef>
                <a:spcPts val="0"/>
              </a:spcBef>
              <a:spcAft>
                <a:spcPts val="0"/>
              </a:spcAft>
            </a:pPr>
            <a:r>
              <a:rPr lang="en-US" sz="3600" dirty="0">
                <a:latin typeface="Calibri"/>
                <a:cs typeface="Arial"/>
                <a:sym typeface="Times New Roman"/>
              </a:rPr>
              <a:t>The uniform rule has been reorganized to offer clarity.</a:t>
            </a:r>
          </a:p>
          <a:p>
            <a:pPr>
              <a:spcBef>
                <a:spcPts val="0"/>
              </a:spcBef>
              <a:spcAft>
                <a:spcPts val="0"/>
              </a:spcAft>
            </a:pPr>
            <a:r>
              <a:rPr lang="en-US" sz="3600" dirty="0">
                <a:latin typeface="Calibri"/>
                <a:cs typeface="Arial"/>
                <a:sym typeface="Times New Roman"/>
              </a:rPr>
              <a:t>4-1: Required Uniform</a:t>
            </a:r>
          </a:p>
          <a:p>
            <a:pPr marL="746125" lvl="1" indent="-288925">
              <a:spcBef>
                <a:spcPts val="0"/>
              </a:spcBef>
              <a:spcAft>
                <a:spcPts val="0"/>
              </a:spcAft>
              <a:buFont typeface="Arial" panose="020B0604020202020204" pitchFamily="34" charset="0"/>
              <a:buChar char="•"/>
            </a:pPr>
            <a:r>
              <a:rPr lang="en-US" sz="3600" dirty="0">
                <a:latin typeface="Calibri"/>
                <a:cs typeface="Arial"/>
                <a:sym typeface="Times New Roman"/>
              </a:rPr>
              <a:t>Art. 1 Requirements</a:t>
            </a:r>
          </a:p>
          <a:p>
            <a:pPr marL="746125" lvl="1" indent="-288925">
              <a:spcBef>
                <a:spcPts val="0"/>
              </a:spcBef>
              <a:spcAft>
                <a:spcPts val="0"/>
              </a:spcAft>
              <a:buFont typeface="Arial" panose="020B0604020202020204" pitchFamily="34" charset="0"/>
              <a:buChar char="•"/>
            </a:pPr>
            <a:r>
              <a:rPr lang="en-US" sz="3600" dirty="0">
                <a:latin typeface="Calibri"/>
                <a:cs typeface="Arial"/>
                <a:sym typeface="Times New Roman"/>
              </a:rPr>
              <a:t>Art. 2 Jersey</a:t>
            </a:r>
          </a:p>
          <a:p>
            <a:pPr marL="746125" lvl="1" indent="-288925">
              <a:spcBef>
                <a:spcPts val="0"/>
              </a:spcBef>
              <a:spcAft>
                <a:spcPts val="0"/>
              </a:spcAft>
              <a:buFont typeface="Arial" panose="020B0604020202020204" pitchFamily="34" charset="0"/>
              <a:buChar char="•"/>
            </a:pPr>
            <a:r>
              <a:rPr lang="en-US" sz="3600" dirty="0">
                <a:latin typeface="Calibri"/>
                <a:cs typeface="Arial"/>
                <a:sym typeface="Times New Roman"/>
              </a:rPr>
              <a:t>Art. 3 Shorts</a:t>
            </a:r>
          </a:p>
          <a:p>
            <a:pPr marL="746125" lvl="1" indent="-288925">
              <a:spcBef>
                <a:spcPts val="0"/>
              </a:spcBef>
              <a:spcAft>
                <a:spcPts val="0"/>
              </a:spcAft>
              <a:buFont typeface="Arial" panose="020B0604020202020204" pitchFamily="34" charset="0"/>
              <a:buChar char="•"/>
            </a:pPr>
            <a:r>
              <a:rPr lang="en-US" sz="3600" dirty="0">
                <a:latin typeface="Calibri"/>
                <a:cs typeface="Arial"/>
                <a:sym typeface="Times New Roman"/>
              </a:rPr>
              <a:t>Art. 4 Socks</a:t>
            </a:r>
          </a:p>
          <a:p>
            <a:pPr marL="746125" lvl="1" indent="-288925">
              <a:spcBef>
                <a:spcPts val="0"/>
              </a:spcBef>
              <a:spcAft>
                <a:spcPts val="0"/>
              </a:spcAft>
              <a:buFont typeface="Arial" panose="020B0604020202020204" pitchFamily="34" charset="0"/>
              <a:buChar char="•"/>
            </a:pPr>
            <a:r>
              <a:rPr lang="en-US" sz="3600" dirty="0">
                <a:latin typeface="Calibri"/>
                <a:cs typeface="Arial"/>
                <a:sym typeface="Times New Roman"/>
              </a:rPr>
              <a:t>Art. 5 Shinguards</a:t>
            </a:r>
          </a:p>
          <a:p>
            <a:pPr marL="746125" lvl="1" indent="-288925">
              <a:spcBef>
                <a:spcPts val="0"/>
              </a:spcBef>
              <a:spcAft>
                <a:spcPts val="0"/>
              </a:spcAft>
              <a:buFont typeface="Arial" panose="020B0604020202020204" pitchFamily="34" charset="0"/>
              <a:buChar char="•"/>
            </a:pPr>
            <a:r>
              <a:rPr lang="en-US" sz="3600" dirty="0">
                <a:latin typeface="Calibri"/>
                <a:cs typeface="Arial"/>
                <a:sym typeface="Times New Roman"/>
              </a:rPr>
              <a:t>Art. 6 Shoes</a:t>
            </a:r>
          </a:p>
          <a:p>
            <a:pPr>
              <a:spcBef>
                <a:spcPts val="0"/>
              </a:spcBef>
              <a:spcAft>
                <a:spcPts val="0"/>
              </a:spcAft>
            </a:pPr>
            <a:r>
              <a:rPr lang="en-US" sz="3600" dirty="0">
                <a:latin typeface="Calibri"/>
                <a:cs typeface="Arial"/>
                <a:sym typeface="Times New Roman"/>
              </a:rPr>
              <a:t>4-2: Other Equipment</a:t>
            </a:r>
          </a:p>
          <a:p>
            <a:pPr>
              <a:spcBef>
                <a:spcPts val="0"/>
              </a:spcBef>
              <a:spcAft>
                <a:spcPts val="0"/>
              </a:spcAft>
            </a:pPr>
            <a:r>
              <a:rPr lang="en-US" sz="3600" dirty="0">
                <a:latin typeface="Calibri"/>
                <a:cs typeface="Arial"/>
                <a:sym typeface="Times New Roman"/>
              </a:rPr>
              <a:t>4-3: Illegal Equipment</a:t>
            </a:r>
          </a:p>
          <a:p>
            <a:pPr>
              <a:spcBef>
                <a:spcPts val="0"/>
              </a:spcBef>
              <a:spcAft>
                <a:spcPts val="0"/>
              </a:spcAft>
            </a:pPr>
            <a:r>
              <a:rPr lang="en-US" sz="3600" dirty="0">
                <a:latin typeface="Calibri"/>
                <a:cs typeface="Arial"/>
                <a:sym typeface="Times New Roman"/>
              </a:rPr>
              <a:t>4-4: Coaches’ Responsibilities</a:t>
            </a:r>
          </a:p>
          <a:p>
            <a:pPr marL="571500" indent="-571500">
              <a:spcBef>
                <a:spcPts val="0"/>
              </a:spcBef>
              <a:spcAft>
                <a:spcPts val="0"/>
              </a:spcAft>
              <a:buFont typeface="Arial" panose="020B0604020202020204" pitchFamily="34" charset="0"/>
              <a:buChar char="•"/>
            </a:pPr>
            <a:endParaRPr lang="en-US" sz="3600" dirty="0">
              <a:latin typeface="Calibri"/>
              <a:cs typeface="Arial"/>
            </a:endParaRPr>
          </a:p>
        </p:txBody>
      </p:sp>
      <p:pic>
        <p:nvPicPr>
          <p:cNvPr id="7" name="Picture 6" descr="A picture containing text, sword, weapon&#10;&#10;Description automatically generated">
            <a:extLst>
              <a:ext uri="{FF2B5EF4-FFF2-40B4-BE49-F238E27FC236}">
                <a16:creationId xmlns:a16="http://schemas.microsoft.com/office/drawing/2014/main" id="{FF7419F0-00DD-7B17-F41F-66D4ECDDAC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0985" y="1966550"/>
            <a:ext cx="3246120" cy="4443984"/>
          </a:xfrm>
          <a:prstGeom prst="rect">
            <a:avLst/>
          </a:prstGeom>
        </p:spPr>
      </p:pic>
    </p:spTree>
    <p:extLst>
      <p:ext uri="{BB962C8B-B14F-4D97-AF65-F5344CB8AC3E}">
        <p14:creationId xmlns:p14="http://schemas.microsoft.com/office/powerpoint/2010/main" val="18533368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234C7-1D34-43D2-86EF-DE6D3D452186}"/>
              </a:ext>
            </a:extLst>
          </p:cNvPr>
          <p:cNvSpPr>
            <a:spLocks noGrp="1"/>
          </p:cNvSpPr>
          <p:nvPr>
            <p:ph type="title"/>
          </p:nvPr>
        </p:nvSpPr>
        <p:spPr>
          <a:xfrm>
            <a:off x="1936752" y="563563"/>
            <a:ext cx="10026649" cy="1204912"/>
          </a:xfrm>
        </p:spPr>
        <p:txBody>
          <a:bodyPr/>
          <a:lstStyle/>
          <a:p>
            <a:r>
              <a:rPr lang="en-US" dirty="0"/>
              <a:t>offside</a:t>
            </a:r>
            <a:br>
              <a:rPr lang="en-US" dirty="0"/>
            </a:br>
            <a:r>
              <a:rPr lang="en-US" dirty="0"/>
              <a:t>11-1-5 (NEW)</a:t>
            </a:r>
          </a:p>
        </p:txBody>
      </p:sp>
      <p:sp>
        <p:nvSpPr>
          <p:cNvPr id="4" name="Footer Placeholder 3">
            <a:extLst>
              <a:ext uri="{FF2B5EF4-FFF2-40B4-BE49-F238E27FC236}">
                <a16:creationId xmlns:a16="http://schemas.microsoft.com/office/drawing/2014/main" id="{BCD13C2F-87F1-41BF-A375-F0E653AE8CE9}"/>
              </a:ext>
            </a:extLst>
          </p:cNvPr>
          <p:cNvSpPr>
            <a:spLocks noGrp="1"/>
          </p:cNvSpPr>
          <p:nvPr>
            <p:ph type="ftr" sz="quarter" idx="11"/>
          </p:nvPr>
        </p:nvSpPr>
        <p:spPr/>
        <p:txBody>
          <a:bodyPr/>
          <a:lstStyle/>
          <a:p>
            <a:pPr>
              <a:defRPr/>
            </a:pPr>
            <a:r>
              <a:rPr lang="en-US"/>
              <a:t>www.nfhs.org</a:t>
            </a:r>
            <a:endParaRPr lang="en-US" dirty="0"/>
          </a:p>
        </p:txBody>
      </p:sp>
      <p:sp>
        <p:nvSpPr>
          <p:cNvPr id="7" name="TextBox 6">
            <a:extLst>
              <a:ext uri="{FF2B5EF4-FFF2-40B4-BE49-F238E27FC236}">
                <a16:creationId xmlns:a16="http://schemas.microsoft.com/office/drawing/2014/main" id="{A9CE72A3-C440-42D8-9CB5-F9318C2A7ECA}"/>
              </a:ext>
            </a:extLst>
          </p:cNvPr>
          <p:cNvSpPr txBox="1"/>
          <p:nvPr/>
        </p:nvSpPr>
        <p:spPr>
          <a:xfrm>
            <a:off x="1523388" y="2226852"/>
            <a:ext cx="9696403" cy="3416320"/>
          </a:xfrm>
          <a:prstGeom prst="rect">
            <a:avLst/>
          </a:prstGeom>
          <a:noFill/>
        </p:spPr>
        <p:txBody>
          <a:bodyPr wrap="square" lIns="91440" tIns="45720" rIns="91440" bIns="45720" rtlCol="0" anchor="t">
            <a:spAutoFit/>
          </a:bodyPr>
          <a:lstStyle/>
          <a:p>
            <a:pPr marL="0" marR="0">
              <a:spcBef>
                <a:spcPts val="0"/>
              </a:spcBef>
              <a:spcAft>
                <a:spcPts val="0"/>
              </a:spcAft>
            </a:pPr>
            <a:r>
              <a:rPr lang="en-US" sz="2400" dirty="0">
                <a:latin typeface="Calibri"/>
                <a:cs typeface="Arial"/>
              </a:rPr>
              <a:t>To deliberately play the ball, the player must have time and space, and sufficient sight of the ball to control the ball with the possibility of:</a:t>
            </a:r>
          </a:p>
          <a:p>
            <a:pPr>
              <a:spcBef>
                <a:spcPts val="0"/>
              </a:spcBef>
              <a:spcAft>
                <a:spcPts val="0"/>
              </a:spcAft>
            </a:pPr>
            <a:r>
              <a:rPr lang="en-US" sz="2400" dirty="0">
                <a:latin typeface="Calibri"/>
                <a:cs typeface="Arial"/>
              </a:rPr>
              <a:t>   1. Passing the ball to their teammate; or, </a:t>
            </a:r>
            <a:endParaRPr lang="en-US" sz="2400" dirty="0">
              <a:latin typeface="Calibri"/>
            </a:endParaRPr>
          </a:p>
          <a:p>
            <a:pPr>
              <a:spcBef>
                <a:spcPts val="0"/>
              </a:spcBef>
              <a:spcAft>
                <a:spcPts val="0"/>
              </a:spcAft>
            </a:pPr>
            <a:r>
              <a:rPr lang="en-US" sz="2400" dirty="0">
                <a:latin typeface="Calibri"/>
                <a:cs typeface="Arial"/>
              </a:rPr>
              <a:t>   2. Gaining possession of the ball; or</a:t>
            </a:r>
          </a:p>
          <a:p>
            <a:pPr>
              <a:spcBef>
                <a:spcPts val="0"/>
              </a:spcBef>
              <a:spcAft>
                <a:spcPts val="0"/>
              </a:spcAft>
            </a:pPr>
            <a:r>
              <a:rPr lang="en-US" sz="2400" dirty="0">
                <a:latin typeface="Calibri"/>
                <a:cs typeface="Arial"/>
              </a:rPr>
              <a:t>   3. Clearing the ball</a:t>
            </a:r>
          </a:p>
          <a:p>
            <a:endParaRPr lang="en-US" sz="2400" dirty="0">
              <a:latin typeface="Calibri"/>
            </a:endParaRPr>
          </a:p>
          <a:p>
            <a:r>
              <a:rPr lang="en-US" sz="2400" dirty="0">
                <a:latin typeface="Calibri"/>
                <a:cs typeface="Arial"/>
              </a:rPr>
              <a:t>A save is when a player stops, or attempts to stop, a ball which is going into or very close to the goal with any part of the body except the hands/arms (unless the goalkeeper within the penalty </a:t>
            </a:r>
            <a:r>
              <a:rPr lang="en-US" sz="2400" dirty="0">
                <a:solidFill>
                  <a:srgbClr val="080808"/>
                </a:solidFill>
                <a:latin typeface="Calibri"/>
                <a:cs typeface="Arial"/>
              </a:rPr>
              <a:t>area).</a:t>
            </a:r>
          </a:p>
        </p:txBody>
      </p:sp>
    </p:spTree>
    <p:extLst>
      <p:ext uri="{BB962C8B-B14F-4D97-AF65-F5344CB8AC3E}">
        <p14:creationId xmlns:p14="http://schemas.microsoft.com/office/powerpoint/2010/main" val="14304807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234C7-1D34-43D2-86EF-DE6D3D452186}"/>
              </a:ext>
            </a:extLst>
          </p:cNvPr>
          <p:cNvSpPr>
            <a:spLocks noGrp="1"/>
          </p:cNvSpPr>
          <p:nvPr>
            <p:ph type="title"/>
          </p:nvPr>
        </p:nvSpPr>
        <p:spPr>
          <a:xfrm>
            <a:off x="1936752" y="563563"/>
            <a:ext cx="10026649" cy="1204912"/>
          </a:xfrm>
        </p:spPr>
        <p:txBody>
          <a:bodyPr/>
          <a:lstStyle/>
          <a:p>
            <a:r>
              <a:rPr lang="en-US" dirty="0"/>
              <a:t>offside</a:t>
            </a:r>
            <a:br>
              <a:rPr lang="en-US" dirty="0"/>
            </a:br>
            <a:r>
              <a:rPr lang="en-US" dirty="0"/>
              <a:t>11-1-5 (NEW)</a:t>
            </a:r>
          </a:p>
        </p:txBody>
      </p:sp>
      <p:sp>
        <p:nvSpPr>
          <p:cNvPr id="4" name="Footer Placeholder 3">
            <a:extLst>
              <a:ext uri="{FF2B5EF4-FFF2-40B4-BE49-F238E27FC236}">
                <a16:creationId xmlns:a16="http://schemas.microsoft.com/office/drawing/2014/main" id="{BCD13C2F-87F1-41BF-A375-F0E653AE8CE9}"/>
              </a:ext>
            </a:extLst>
          </p:cNvPr>
          <p:cNvSpPr>
            <a:spLocks noGrp="1"/>
          </p:cNvSpPr>
          <p:nvPr>
            <p:ph type="ftr" sz="quarter" idx="11"/>
          </p:nvPr>
        </p:nvSpPr>
        <p:spPr/>
        <p:txBody>
          <a:bodyPr/>
          <a:lstStyle/>
          <a:p>
            <a:pPr>
              <a:defRPr/>
            </a:pPr>
            <a:r>
              <a:rPr lang="en-US"/>
              <a:t>www.nfhs.org</a:t>
            </a:r>
            <a:endParaRPr lang="en-US" dirty="0"/>
          </a:p>
        </p:txBody>
      </p:sp>
      <p:sp>
        <p:nvSpPr>
          <p:cNvPr id="7" name="TextBox 6">
            <a:extLst>
              <a:ext uri="{FF2B5EF4-FFF2-40B4-BE49-F238E27FC236}">
                <a16:creationId xmlns:a16="http://schemas.microsoft.com/office/drawing/2014/main" id="{A9CE72A3-C440-42D8-9CB5-F9318C2A7ECA}"/>
              </a:ext>
            </a:extLst>
          </p:cNvPr>
          <p:cNvSpPr txBox="1"/>
          <p:nvPr/>
        </p:nvSpPr>
        <p:spPr>
          <a:xfrm>
            <a:off x="1389107" y="2109528"/>
            <a:ext cx="4937951" cy="4154984"/>
          </a:xfrm>
          <a:prstGeom prst="rect">
            <a:avLst/>
          </a:prstGeom>
          <a:noFill/>
        </p:spPr>
        <p:txBody>
          <a:bodyPr wrap="square" lIns="91440" tIns="45720" rIns="91440" bIns="45720" rtlCol="0" anchor="t">
            <a:spAutoFit/>
          </a:bodyPr>
          <a:lstStyle/>
          <a:p>
            <a:pPr>
              <a:spcBef>
                <a:spcPts val="0"/>
              </a:spcBef>
              <a:spcAft>
                <a:spcPts val="0"/>
              </a:spcAft>
            </a:pPr>
            <a:r>
              <a:rPr lang="en-US" sz="2400" dirty="0">
                <a:latin typeface="Calibri"/>
                <a:cs typeface="Arial"/>
              </a:rPr>
              <a:t>A player in an offside position receiving the ball from an opponent, who deliberately plays the ball (except from a deliberate save), is not considered to have gained an advantage.</a:t>
            </a:r>
            <a:endParaRPr lang="en-US" dirty="0"/>
          </a:p>
          <a:p>
            <a:pPr>
              <a:spcBef>
                <a:spcPts val="0"/>
              </a:spcBef>
              <a:spcAft>
                <a:spcPts val="0"/>
              </a:spcAft>
            </a:pPr>
            <a:endParaRPr lang="en-US" sz="2400" dirty="0">
              <a:latin typeface="Calibri"/>
              <a:cs typeface="Arial"/>
            </a:endParaRPr>
          </a:p>
          <a:p>
            <a:pPr>
              <a:spcBef>
                <a:spcPts val="0"/>
              </a:spcBef>
              <a:spcAft>
                <a:spcPts val="0"/>
              </a:spcAft>
            </a:pPr>
            <a:r>
              <a:rPr lang="en-US" sz="2400" dirty="0">
                <a:latin typeface="Calibri"/>
                <a:cs typeface="Arial"/>
              </a:rPr>
              <a:t>In </a:t>
            </a:r>
            <a:r>
              <a:rPr lang="en-US" sz="2400" dirty="0" err="1">
                <a:latin typeface="Calibri"/>
                <a:cs typeface="Arial"/>
              </a:rPr>
              <a:t>PlayPic</a:t>
            </a:r>
            <a:r>
              <a:rPr lang="en-US" sz="2400" dirty="0">
                <a:latin typeface="Calibri"/>
                <a:cs typeface="Arial"/>
              </a:rPr>
              <a:t> A, the second attacker is to be ruled offside because the ball merely glanced off the defender's head (not a deliberate play).</a:t>
            </a:r>
            <a:endParaRPr lang="en-US" dirty="0"/>
          </a:p>
        </p:txBody>
      </p:sp>
      <p:pic>
        <p:nvPicPr>
          <p:cNvPr id="5" name="Picture 4" descr="Diagram&#10;&#10;Description automatically generated with medium confidence">
            <a:extLst>
              <a:ext uri="{FF2B5EF4-FFF2-40B4-BE49-F238E27FC236}">
                <a16:creationId xmlns:a16="http://schemas.microsoft.com/office/drawing/2014/main" id="{77C2EE81-16D0-7EA7-B6A5-62D0B86ECA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5252" y="2109528"/>
            <a:ext cx="5578149" cy="3008820"/>
          </a:xfrm>
          <a:prstGeom prst="rect">
            <a:avLst/>
          </a:prstGeom>
        </p:spPr>
      </p:pic>
      <p:sp>
        <p:nvSpPr>
          <p:cNvPr id="3" name="TextBox 2">
            <a:extLst>
              <a:ext uri="{FF2B5EF4-FFF2-40B4-BE49-F238E27FC236}">
                <a16:creationId xmlns:a16="http://schemas.microsoft.com/office/drawing/2014/main" id="{78AA474A-06FD-126C-BB9A-DD448CB79ABF}"/>
              </a:ext>
            </a:extLst>
          </p:cNvPr>
          <p:cNvSpPr txBox="1"/>
          <p:nvPr/>
        </p:nvSpPr>
        <p:spPr>
          <a:xfrm>
            <a:off x="6834340" y="5459401"/>
            <a:ext cx="4679972" cy="707886"/>
          </a:xfrm>
          <a:prstGeom prst="rect">
            <a:avLst/>
          </a:prstGeom>
          <a:noFill/>
        </p:spPr>
        <p:txBody>
          <a:bodyPr wrap="square" lIns="91440" tIns="45720" rIns="91440" bIns="45720" rtlCol="0" anchor="t">
            <a:spAutoFit/>
          </a:bodyPr>
          <a:lstStyle/>
          <a:p>
            <a:pPr algn="ctr"/>
            <a:r>
              <a:rPr lang="en-US" sz="2000" b="1" u="sng" dirty="0">
                <a:latin typeface="Calibri"/>
                <a:cs typeface="Arial"/>
              </a:rPr>
              <a:t>OFFSIDE – deflection off a defender who did not deliberately play the ball</a:t>
            </a:r>
            <a:endParaRPr lang="en-US" sz="2000" b="1" u="sng" dirty="0">
              <a:latin typeface="Calibri"/>
            </a:endParaRPr>
          </a:p>
        </p:txBody>
      </p:sp>
    </p:spTree>
    <p:extLst>
      <p:ext uri="{BB962C8B-B14F-4D97-AF65-F5344CB8AC3E}">
        <p14:creationId xmlns:p14="http://schemas.microsoft.com/office/powerpoint/2010/main" val="15615338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234C7-1D34-43D2-86EF-DE6D3D452186}"/>
              </a:ext>
            </a:extLst>
          </p:cNvPr>
          <p:cNvSpPr>
            <a:spLocks noGrp="1"/>
          </p:cNvSpPr>
          <p:nvPr>
            <p:ph type="title"/>
          </p:nvPr>
        </p:nvSpPr>
        <p:spPr>
          <a:xfrm>
            <a:off x="1936752" y="563563"/>
            <a:ext cx="10026649" cy="1204912"/>
          </a:xfrm>
        </p:spPr>
        <p:txBody>
          <a:bodyPr/>
          <a:lstStyle/>
          <a:p>
            <a:r>
              <a:rPr lang="en-US" dirty="0"/>
              <a:t>offside</a:t>
            </a:r>
            <a:br>
              <a:rPr lang="en-US" dirty="0"/>
            </a:br>
            <a:r>
              <a:rPr lang="en-US" dirty="0"/>
              <a:t>11-1-5 (NEW)</a:t>
            </a:r>
          </a:p>
        </p:txBody>
      </p:sp>
      <p:sp>
        <p:nvSpPr>
          <p:cNvPr id="4" name="Footer Placeholder 3">
            <a:extLst>
              <a:ext uri="{FF2B5EF4-FFF2-40B4-BE49-F238E27FC236}">
                <a16:creationId xmlns:a16="http://schemas.microsoft.com/office/drawing/2014/main" id="{BCD13C2F-87F1-41BF-A375-F0E653AE8CE9}"/>
              </a:ext>
            </a:extLst>
          </p:cNvPr>
          <p:cNvSpPr>
            <a:spLocks noGrp="1"/>
          </p:cNvSpPr>
          <p:nvPr>
            <p:ph type="ftr" sz="quarter" idx="11"/>
          </p:nvPr>
        </p:nvSpPr>
        <p:spPr/>
        <p:txBody>
          <a:bodyPr/>
          <a:lstStyle/>
          <a:p>
            <a:pPr>
              <a:defRPr/>
            </a:pPr>
            <a:r>
              <a:rPr lang="en-US"/>
              <a:t>www.nfhs.org</a:t>
            </a:r>
            <a:endParaRPr lang="en-US" dirty="0"/>
          </a:p>
        </p:txBody>
      </p:sp>
      <p:sp>
        <p:nvSpPr>
          <p:cNvPr id="7" name="TextBox 6">
            <a:extLst>
              <a:ext uri="{FF2B5EF4-FFF2-40B4-BE49-F238E27FC236}">
                <a16:creationId xmlns:a16="http://schemas.microsoft.com/office/drawing/2014/main" id="{A9CE72A3-C440-42D8-9CB5-F9318C2A7ECA}"/>
              </a:ext>
            </a:extLst>
          </p:cNvPr>
          <p:cNvSpPr txBox="1"/>
          <p:nvPr/>
        </p:nvSpPr>
        <p:spPr>
          <a:xfrm>
            <a:off x="3232304" y="5607546"/>
            <a:ext cx="6835400" cy="830997"/>
          </a:xfrm>
          <a:prstGeom prst="rect">
            <a:avLst/>
          </a:prstGeom>
          <a:noFill/>
        </p:spPr>
        <p:txBody>
          <a:bodyPr wrap="square" lIns="91440" tIns="45720" rIns="91440" bIns="45720" rtlCol="0" anchor="t">
            <a:spAutoFit/>
          </a:bodyPr>
          <a:lstStyle/>
          <a:p>
            <a:pPr>
              <a:spcBef>
                <a:spcPts val="0"/>
              </a:spcBef>
              <a:spcAft>
                <a:spcPts val="0"/>
              </a:spcAft>
            </a:pPr>
            <a:r>
              <a:rPr lang="en-US" sz="2400" dirty="0">
                <a:latin typeface="Calibri"/>
                <a:cs typeface="Arial"/>
              </a:rPr>
              <a:t>In </a:t>
            </a:r>
            <a:r>
              <a:rPr lang="en-US" sz="2400" dirty="0" err="1">
                <a:latin typeface="Calibri"/>
                <a:cs typeface="Arial"/>
              </a:rPr>
              <a:t>PlayPic</a:t>
            </a:r>
            <a:r>
              <a:rPr lang="en-US" sz="2400" dirty="0">
                <a:latin typeface="Calibri"/>
                <a:cs typeface="Arial"/>
              </a:rPr>
              <a:t> B, the goalkeeper makes a deliberate save. White #3 has committed an offside offense.</a:t>
            </a:r>
          </a:p>
        </p:txBody>
      </p:sp>
      <p:pic>
        <p:nvPicPr>
          <p:cNvPr id="5" name="Picture 4" descr="A group of men playing football&#10;&#10;Description automatically generated with medium confidence">
            <a:extLst>
              <a:ext uri="{FF2B5EF4-FFF2-40B4-BE49-F238E27FC236}">
                <a16:creationId xmlns:a16="http://schemas.microsoft.com/office/drawing/2014/main" id="{BBAF66D4-6131-DB55-3667-6569DC4CC2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2304" y="1997373"/>
            <a:ext cx="6835400" cy="3610173"/>
          </a:xfrm>
          <a:prstGeom prst="rect">
            <a:avLst/>
          </a:prstGeom>
        </p:spPr>
      </p:pic>
    </p:spTree>
    <p:extLst>
      <p:ext uri="{BB962C8B-B14F-4D97-AF65-F5344CB8AC3E}">
        <p14:creationId xmlns:p14="http://schemas.microsoft.com/office/powerpoint/2010/main" val="4640796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85F46-BD07-4DAF-AD0C-78C9E83CAF30}"/>
              </a:ext>
            </a:extLst>
          </p:cNvPr>
          <p:cNvSpPr>
            <a:spLocks noGrp="1"/>
          </p:cNvSpPr>
          <p:nvPr>
            <p:ph type="title"/>
          </p:nvPr>
        </p:nvSpPr>
        <p:spPr>
          <a:xfrm>
            <a:off x="1940985" y="582613"/>
            <a:ext cx="8854015" cy="1204912"/>
          </a:xfrm>
        </p:spPr>
        <p:txBody>
          <a:bodyPr/>
          <a:lstStyle/>
          <a:p>
            <a:r>
              <a:rPr lang="en-US" dirty="0"/>
              <a:t>fouls</a:t>
            </a:r>
            <a:br>
              <a:rPr lang="en-US" dirty="0"/>
            </a:br>
            <a:r>
              <a:rPr lang="en-US" cap="none" dirty="0"/>
              <a:t>12-1-1 thru 3 (NEW), 18-1-1</a:t>
            </a:r>
          </a:p>
        </p:txBody>
      </p:sp>
      <p:sp>
        <p:nvSpPr>
          <p:cNvPr id="4" name="Footer Placeholder 3">
            <a:extLst>
              <a:ext uri="{FF2B5EF4-FFF2-40B4-BE49-F238E27FC236}">
                <a16:creationId xmlns:a16="http://schemas.microsoft.com/office/drawing/2014/main" id="{E1CF6DEE-707A-44BD-B8ED-A0058DA47A40}"/>
              </a:ext>
            </a:extLst>
          </p:cNvPr>
          <p:cNvSpPr>
            <a:spLocks noGrp="1"/>
          </p:cNvSpPr>
          <p:nvPr>
            <p:ph type="ftr" sz="quarter" idx="11"/>
          </p:nvPr>
        </p:nvSpPr>
        <p:spPr/>
        <p:txBody>
          <a:bodyPr/>
          <a:lstStyle/>
          <a:p>
            <a:pPr>
              <a:defRPr/>
            </a:pPr>
            <a:r>
              <a:rPr lang="en-US"/>
              <a:t>www.nfhs.org</a:t>
            </a:r>
            <a:endParaRPr lang="en-US" dirty="0"/>
          </a:p>
        </p:txBody>
      </p:sp>
      <p:sp>
        <p:nvSpPr>
          <p:cNvPr id="7" name="TextBox 6">
            <a:extLst>
              <a:ext uri="{FF2B5EF4-FFF2-40B4-BE49-F238E27FC236}">
                <a16:creationId xmlns:a16="http://schemas.microsoft.com/office/drawing/2014/main" id="{823D1D28-2152-4783-AD6B-7CAF730EF35D}"/>
              </a:ext>
            </a:extLst>
          </p:cNvPr>
          <p:cNvSpPr txBox="1"/>
          <p:nvPr/>
        </p:nvSpPr>
        <p:spPr>
          <a:xfrm>
            <a:off x="1531013" y="2051544"/>
            <a:ext cx="9953524" cy="4154984"/>
          </a:xfrm>
          <a:prstGeom prst="rect">
            <a:avLst/>
          </a:prstGeom>
          <a:noFill/>
        </p:spPr>
        <p:txBody>
          <a:bodyPr wrap="square" lIns="91440" tIns="45720" rIns="91440" bIns="45720" rtlCol="0" anchor="t">
            <a:spAutoFit/>
          </a:bodyPr>
          <a:lstStyle/>
          <a:p>
            <a:pPr>
              <a:spcBef>
                <a:spcPts val="0"/>
              </a:spcBef>
              <a:spcAft>
                <a:spcPts val="0"/>
              </a:spcAft>
            </a:pPr>
            <a:r>
              <a:rPr lang="en-US" sz="2400" dirty="0">
                <a:solidFill>
                  <a:srgbClr val="000000"/>
                </a:solidFill>
                <a:highlight>
                  <a:srgbClr val="FFFFFF"/>
                </a:highlight>
                <a:latin typeface="Calibri"/>
                <a:cs typeface="Arial"/>
                <a:sym typeface="Arial"/>
              </a:rPr>
              <a:t>This new section defines the seven direct free-kick fouls that must at least rise to the level of careless in order to be called a foul.</a:t>
            </a:r>
            <a:endParaRPr lang="en-US" sz="2400" dirty="0">
              <a:solidFill>
                <a:srgbClr val="414B56"/>
              </a:solidFill>
              <a:latin typeface="Calibri"/>
            </a:endParaRPr>
          </a:p>
          <a:p>
            <a:pPr>
              <a:spcBef>
                <a:spcPts val="0"/>
              </a:spcBef>
              <a:spcAft>
                <a:spcPts val="0"/>
              </a:spcAft>
            </a:pPr>
            <a:endParaRPr lang="en-US" sz="2400" dirty="0">
              <a:solidFill>
                <a:srgbClr val="000000"/>
              </a:solidFill>
              <a:highlight>
                <a:srgbClr val="FFFFFF"/>
              </a:highlight>
              <a:latin typeface="Calibri"/>
              <a:cs typeface="Arial"/>
            </a:endParaRPr>
          </a:p>
          <a:p>
            <a:pPr>
              <a:spcBef>
                <a:spcPts val="0"/>
              </a:spcBef>
              <a:spcAft>
                <a:spcPts val="0"/>
              </a:spcAft>
            </a:pPr>
            <a:r>
              <a:rPr lang="en-US" sz="2400" dirty="0">
                <a:solidFill>
                  <a:srgbClr val="080808"/>
                </a:solidFill>
                <a:highlight>
                  <a:srgbClr val="FFFFFF"/>
                </a:highlight>
                <a:latin typeface="Calibri"/>
                <a:cs typeface="Arial"/>
              </a:rPr>
              <a:t>Those offenses are (If committed against an opponent):</a:t>
            </a:r>
          </a:p>
          <a:p>
            <a:pPr marL="342900" indent="-342900">
              <a:spcBef>
                <a:spcPts val="0"/>
              </a:spcBef>
              <a:spcAft>
                <a:spcPts val="0"/>
              </a:spcAft>
              <a:buFont typeface="Arial"/>
              <a:buChar char="•"/>
            </a:pPr>
            <a:r>
              <a:rPr lang="en-US" sz="2400" dirty="0">
                <a:solidFill>
                  <a:srgbClr val="080808"/>
                </a:solidFill>
                <a:highlight>
                  <a:srgbClr val="FFFFFF"/>
                </a:highlight>
                <a:latin typeface="Calibri"/>
                <a:cs typeface="Calibri"/>
              </a:rPr>
              <a:t>Charges</a:t>
            </a:r>
            <a:endParaRPr lang="en-US" sz="2400" dirty="0">
              <a:solidFill>
                <a:srgbClr val="080808"/>
              </a:solidFill>
              <a:highlight>
                <a:srgbClr val="FFFFFF"/>
              </a:highlight>
              <a:latin typeface="Arial"/>
            </a:endParaRPr>
          </a:p>
          <a:p>
            <a:pPr marL="342900" indent="-342900">
              <a:spcBef>
                <a:spcPts val="0"/>
              </a:spcBef>
              <a:spcAft>
                <a:spcPts val="0"/>
              </a:spcAft>
              <a:buFont typeface="Arial"/>
              <a:buChar char="•"/>
            </a:pPr>
            <a:r>
              <a:rPr lang="en-US" sz="2400" dirty="0">
                <a:solidFill>
                  <a:srgbClr val="080808"/>
                </a:solidFill>
                <a:highlight>
                  <a:srgbClr val="FFFFFF"/>
                </a:highlight>
                <a:latin typeface="Calibri"/>
                <a:cs typeface="Calibri"/>
              </a:rPr>
              <a:t>Jumps at</a:t>
            </a:r>
            <a:endParaRPr lang="en-US" sz="2400" dirty="0">
              <a:solidFill>
                <a:srgbClr val="080808"/>
              </a:solidFill>
              <a:highlight>
                <a:srgbClr val="FFFFFF"/>
              </a:highlight>
              <a:latin typeface="Arial"/>
            </a:endParaRPr>
          </a:p>
          <a:p>
            <a:pPr marL="342900" indent="-342900">
              <a:spcBef>
                <a:spcPts val="0"/>
              </a:spcBef>
              <a:spcAft>
                <a:spcPts val="0"/>
              </a:spcAft>
              <a:buFont typeface="Arial"/>
              <a:buChar char="•"/>
            </a:pPr>
            <a:r>
              <a:rPr lang="en-US" sz="2400" dirty="0">
                <a:solidFill>
                  <a:srgbClr val="080808"/>
                </a:solidFill>
                <a:highlight>
                  <a:srgbClr val="FFFFFF"/>
                </a:highlight>
                <a:latin typeface="Calibri"/>
                <a:cs typeface="Calibri"/>
              </a:rPr>
              <a:t>Kicks or attempts to kick</a:t>
            </a:r>
            <a:endParaRPr lang="en-US" sz="2400" dirty="0">
              <a:solidFill>
                <a:srgbClr val="080808"/>
              </a:solidFill>
              <a:highlight>
                <a:srgbClr val="FFFFFF"/>
              </a:highlight>
              <a:latin typeface="Arial"/>
            </a:endParaRPr>
          </a:p>
          <a:p>
            <a:pPr marL="342900" indent="-342900">
              <a:spcBef>
                <a:spcPts val="0"/>
              </a:spcBef>
              <a:spcAft>
                <a:spcPts val="0"/>
              </a:spcAft>
              <a:buFont typeface="Arial"/>
              <a:buChar char="•"/>
            </a:pPr>
            <a:r>
              <a:rPr lang="en-US" sz="2400" dirty="0">
                <a:solidFill>
                  <a:srgbClr val="080808"/>
                </a:solidFill>
                <a:highlight>
                  <a:srgbClr val="FFFFFF"/>
                </a:highlight>
                <a:latin typeface="Calibri"/>
                <a:cs typeface="Calibri"/>
              </a:rPr>
              <a:t>Pushes</a:t>
            </a:r>
            <a:endParaRPr lang="en-US" sz="2400" dirty="0">
              <a:solidFill>
                <a:srgbClr val="080808"/>
              </a:solidFill>
              <a:highlight>
                <a:srgbClr val="FFFFFF"/>
              </a:highlight>
              <a:latin typeface="Arial"/>
            </a:endParaRPr>
          </a:p>
          <a:p>
            <a:pPr marL="342900" indent="-342900">
              <a:spcBef>
                <a:spcPts val="0"/>
              </a:spcBef>
              <a:spcAft>
                <a:spcPts val="0"/>
              </a:spcAft>
              <a:buFont typeface="Arial"/>
              <a:buChar char="•"/>
            </a:pPr>
            <a:r>
              <a:rPr lang="en-US" sz="2400" dirty="0">
                <a:solidFill>
                  <a:srgbClr val="080808"/>
                </a:solidFill>
                <a:highlight>
                  <a:srgbClr val="FFFFFF"/>
                </a:highlight>
                <a:latin typeface="Calibri"/>
                <a:cs typeface="Calibri"/>
              </a:rPr>
              <a:t>Strikes or attempts to strike (including head-butt)</a:t>
            </a:r>
            <a:endParaRPr lang="en-US" sz="2400" dirty="0">
              <a:solidFill>
                <a:srgbClr val="080808"/>
              </a:solidFill>
              <a:highlight>
                <a:srgbClr val="FFFFFF"/>
              </a:highlight>
              <a:latin typeface="Arial"/>
            </a:endParaRPr>
          </a:p>
          <a:p>
            <a:pPr marL="342900" indent="-342900">
              <a:spcBef>
                <a:spcPts val="0"/>
              </a:spcBef>
              <a:spcAft>
                <a:spcPts val="0"/>
              </a:spcAft>
              <a:buFont typeface="Arial"/>
              <a:buChar char="•"/>
            </a:pPr>
            <a:r>
              <a:rPr lang="en-US" sz="2400" dirty="0">
                <a:solidFill>
                  <a:srgbClr val="080808"/>
                </a:solidFill>
                <a:highlight>
                  <a:srgbClr val="FFFFFF"/>
                </a:highlight>
                <a:latin typeface="Calibri"/>
                <a:cs typeface="Calibri"/>
              </a:rPr>
              <a:t>Tackles or challenges</a:t>
            </a:r>
            <a:endParaRPr lang="en-US" dirty="0">
              <a:solidFill>
                <a:srgbClr val="080808"/>
              </a:solidFill>
            </a:endParaRPr>
          </a:p>
          <a:p>
            <a:pPr marL="342900" indent="-342900">
              <a:spcBef>
                <a:spcPts val="0"/>
              </a:spcBef>
              <a:spcAft>
                <a:spcPts val="0"/>
              </a:spcAft>
              <a:buFont typeface="Arial"/>
              <a:buChar char="•"/>
            </a:pPr>
            <a:r>
              <a:rPr lang="en-US" sz="2400" dirty="0">
                <a:solidFill>
                  <a:srgbClr val="080808"/>
                </a:solidFill>
                <a:highlight>
                  <a:srgbClr val="FFFFFF"/>
                </a:highlight>
                <a:latin typeface="Calibri"/>
                <a:cs typeface="Calibri"/>
              </a:rPr>
              <a:t>Trips or attempts to trip</a:t>
            </a:r>
            <a:endParaRPr lang="en-US" dirty="0">
              <a:solidFill>
                <a:srgbClr val="080808"/>
              </a:solidFill>
            </a:endParaRPr>
          </a:p>
        </p:txBody>
      </p:sp>
    </p:spTree>
    <p:extLst>
      <p:ext uri="{BB962C8B-B14F-4D97-AF65-F5344CB8AC3E}">
        <p14:creationId xmlns:p14="http://schemas.microsoft.com/office/powerpoint/2010/main" val="42609232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85F46-BD07-4DAF-AD0C-78C9E83CAF30}"/>
              </a:ext>
            </a:extLst>
          </p:cNvPr>
          <p:cNvSpPr>
            <a:spLocks noGrp="1"/>
          </p:cNvSpPr>
          <p:nvPr>
            <p:ph type="title"/>
          </p:nvPr>
        </p:nvSpPr>
        <p:spPr>
          <a:xfrm>
            <a:off x="1940985" y="582613"/>
            <a:ext cx="8854015" cy="1204912"/>
          </a:xfrm>
        </p:spPr>
        <p:txBody>
          <a:bodyPr/>
          <a:lstStyle/>
          <a:p>
            <a:r>
              <a:rPr lang="en-US" dirty="0"/>
              <a:t>handling</a:t>
            </a:r>
            <a:br>
              <a:rPr lang="en-US" dirty="0"/>
            </a:br>
            <a:r>
              <a:rPr lang="en-US" dirty="0"/>
              <a:t>12-3-2, 3 (NEW)</a:t>
            </a:r>
          </a:p>
        </p:txBody>
      </p:sp>
      <p:sp>
        <p:nvSpPr>
          <p:cNvPr id="4" name="Footer Placeholder 3">
            <a:extLst>
              <a:ext uri="{FF2B5EF4-FFF2-40B4-BE49-F238E27FC236}">
                <a16:creationId xmlns:a16="http://schemas.microsoft.com/office/drawing/2014/main" id="{E1CF6DEE-707A-44BD-B8ED-A0058DA47A40}"/>
              </a:ext>
            </a:extLst>
          </p:cNvPr>
          <p:cNvSpPr>
            <a:spLocks noGrp="1"/>
          </p:cNvSpPr>
          <p:nvPr>
            <p:ph type="ftr" sz="quarter" idx="11"/>
          </p:nvPr>
        </p:nvSpPr>
        <p:spPr/>
        <p:txBody>
          <a:bodyPr/>
          <a:lstStyle/>
          <a:p>
            <a:pPr>
              <a:defRPr/>
            </a:pPr>
            <a:r>
              <a:rPr lang="en-US"/>
              <a:t>www.nfhs.org</a:t>
            </a:r>
            <a:endParaRPr lang="en-US" dirty="0"/>
          </a:p>
        </p:txBody>
      </p:sp>
      <p:sp>
        <p:nvSpPr>
          <p:cNvPr id="7" name="TextBox 6">
            <a:extLst>
              <a:ext uri="{FF2B5EF4-FFF2-40B4-BE49-F238E27FC236}">
                <a16:creationId xmlns:a16="http://schemas.microsoft.com/office/drawing/2014/main" id="{823D1D28-2152-4783-AD6B-7CAF730EF35D}"/>
              </a:ext>
            </a:extLst>
          </p:cNvPr>
          <p:cNvSpPr txBox="1"/>
          <p:nvPr/>
        </p:nvSpPr>
        <p:spPr>
          <a:xfrm>
            <a:off x="5156200" y="3054302"/>
            <a:ext cx="6570133" cy="2616101"/>
          </a:xfrm>
          <a:prstGeom prst="rect">
            <a:avLst/>
          </a:prstGeom>
          <a:noFill/>
        </p:spPr>
        <p:txBody>
          <a:bodyPr wrap="square" lIns="91440" tIns="45720" rIns="91440" bIns="45720" rtlCol="0" anchor="t">
            <a:spAutoFit/>
          </a:bodyPr>
          <a:lstStyle/>
          <a:p>
            <a:pPr>
              <a:spcBef>
                <a:spcPts val="0"/>
              </a:spcBef>
              <a:spcAft>
                <a:spcPts val="0"/>
              </a:spcAft>
            </a:pPr>
            <a:r>
              <a:rPr lang="en-US" sz="2800" dirty="0">
                <a:latin typeface="Calibri"/>
                <a:cs typeface="Arial"/>
              </a:rPr>
              <a:t>Handling continues to be defined by the armpit. The upper boundary of the arm is in line with the bottom of the armpit. </a:t>
            </a:r>
          </a:p>
          <a:p>
            <a:pPr>
              <a:spcBef>
                <a:spcPts val="0"/>
              </a:spcBef>
              <a:spcAft>
                <a:spcPts val="0"/>
              </a:spcAft>
            </a:pPr>
            <a:endParaRPr lang="en-US" sz="2800" dirty="0">
              <a:latin typeface="Calibri"/>
              <a:cs typeface="Arial"/>
            </a:endParaRPr>
          </a:p>
          <a:p>
            <a:pPr>
              <a:spcBef>
                <a:spcPts val="0"/>
              </a:spcBef>
              <a:spcAft>
                <a:spcPts val="0"/>
              </a:spcAft>
            </a:pPr>
            <a:r>
              <a:rPr lang="en-US" sz="2800" dirty="0">
                <a:latin typeface="Calibri"/>
                <a:cs typeface="Arial"/>
              </a:rPr>
              <a:t>Attacker 8 is not guilty of handling.</a:t>
            </a:r>
          </a:p>
          <a:p>
            <a:pPr>
              <a:spcBef>
                <a:spcPts val="0"/>
              </a:spcBef>
              <a:spcAft>
                <a:spcPts val="0"/>
              </a:spcAft>
            </a:pPr>
            <a:endParaRPr lang="en-US" sz="2400" dirty="0">
              <a:latin typeface="Calibri"/>
              <a:cs typeface="Arial"/>
            </a:endParaRPr>
          </a:p>
        </p:txBody>
      </p:sp>
      <mc:AlternateContent xmlns:mc="http://schemas.openxmlformats.org/markup-compatibility/2006" xmlns:p14="http://schemas.microsoft.com/office/powerpoint/2010/main">
        <mc:Choice Requires="p14">
          <p:contentPart p14:bwMode="auto" r:id="rId3">
            <p14:nvContentPartPr>
              <p14:cNvPr id="9" name="Ink 8">
                <a:extLst>
                  <a:ext uri="{FF2B5EF4-FFF2-40B4-BE49-F238E27FC236}">
                    <a16:creationId xmlns:a16="http://schemas.microsoft.com/office/drawing/2014/main" id="{17E69882-96D5-459E-BF58-51C4C880E1CE}"/>
                  </a:ext>
                </a:extLst>
              </p14:cNvPr>
              <p14:cNvContentPartPr/>
              <p14:nvPr/>
            </p14:nvContentPartPr>
            <p14:xfrm>
              <a:off x="10261400" y="4706480"/>
              <a:ext cx="360" cy="360"/>
            </p14:xfrm>
          </p:contentPart>
        </mc:Choice>
        <mc:Fallback xmlns="">
          <p:pic>
            <p:nvPicPr>
              <p:cNvPr id="9" name="Ink 8">
                <a:extLst>
                  <a:ext uri="{FF2B5EF4-FFF2-40B4-BE49-F238E27FC236}">
                    <a16:creationId xmlns:a16="http://schemas.microsoft.com/office/drawing/2014/main" id="{17E69882-96D5-459E-BF58-51C4C880E1CE}"/>
                  </a:ext>
                </a:extLst>
              </p:cNvPr>
              <p:cNvPicPr/>
              <p:nvPr/>
            </p:nvPicPr>
            <p:blipFill>
              <a:blip r:embed="rId9"/>
              <a:stretch>
                <a:fillRect/>
              </a:stretch>
            </p:blipFill>
            <p:spPr>
              <a:xfrm>
                <a:off x="10252760" y="469748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 name="Ink 9">
                <a:extLst>
                  <a:ext uri="{FF2B5EF4-FFF2-40B4-BE49-F238E27FC236}">
                    <a16:creationId xmlns:a16="http://schemas.microsoft.com/office/drawing/2014/main" id="{267560FC-687F-45E7-BADC-1122C76F658E}"/>
                  </a:ext>
                </a:extLst>
              </p14:cNvPr>
              <p14:cNvContentPartPr/>
              <p14:nvPr/>
            </p14:nvContentPartPr>
            <p14:xfrm>
              <a:off x="9702680" y="4689920"/>
              <a:ext cx="360" cy="360"/>
            </p14:xfrm>
          </p:contentPart>
        </mc:Choice>
        <mc:Fallback xmlns="">
          <p:pic>
            <p:nvPicPr>
              <p:cNvPr id="10" name="Ink 9">
                <a:extLst>
                  <a:ext uri="{FF2B5EF4-FFF2-40B4-BE49-F238E27FC236}">
                    <a16:creationId xmlns:a16="http://schemas.microsoft.com/office/drawing/2014/main" id="{267560FC-687F-45E7-BADC-1122C76F658E}"/>
                  </a:ext>
                </a:extLst>
              </p:cNvPr>
              <p:cNvPicPr/>
              <p:nvPr/>
            </p:nvPicPr>
            <p:blipFill>
              <a:blip r:embed="rId9"/>
              <a:stretch>
                <a:fillRect/>
              </a:stretch>
            </p:blipFill>
            <p:spPr>
              <a:xfrm>
                <a:off x="9693680" y="4681280"/>
                <a:ext cx="18000" cy="18000"/>
              </a:xfrm>
              <a:prstGeom prst="rect">
                <a:avLst/>
              </a:prstGeom>
            </p:spPr>
          </p:pic>
        </mc:Fallback>
      </mc:AlternateContent>
      <p:pic>
        <p:nvPicPr>
          <p:cNvPr id="12" name="Picture 11" descr="A picture containing text&#10;&#10;Description automatically generated">
            <a:extLst>
              <a:ext uri="{FF2B5EF4-FFF2-40B4-BE49-F238E27FC236}">
                <a16:creationId xmlns:a16="http://schemas.microsoft.com/office/drawing/2014/main" id="{B4023139-2F1B-A92C-6776-7450981F5AF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04671" y="2046768"/>
            <a:ext cx="2872066" cy="4312286"/>
          </a:xfrm>
          <a:prstGeom prst="rect">
            <a:avLst/>
          </a:prstGeom>
        </p:spPr>
      </p:pic>
    </p:spTree>
    <p:extLst>
      <p:ext uri="{BB962C8B-B14F-4D97-AF65-F5344CB8AC3E}">
        <p14:creationId xmlns:p14="http://schemas.microsoft.com/office/powerpoint/2010/main" val="42813643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088EA-558F-4EF8-A8E7-06D49BA14ED4}"/>
              </a:ext>
            </a:extLst>
          </p:cNvPr>
          <p:cNvSpPr>
            <a:spLocks noGrp="1"/>
          </p:cNvSpPr>
          <p:nvPr>
            <p:ph type="title"/>
          </p:nvPr>
        </p:nvSpPr>
        <p:spPr/>
        <p:txBody>
          <a:bodyPr/>
          <a:lstStyle/>
          <a:p>
            <a:r>
              <a:rPr lang="en-US" dirty="0"/>
              <a:t>handling</a:t>
            </a:r>
            <a:br>
              <a:rPr lang="en-US" dirty="0"/>
            </a:br>
            <a:r>
              <a:rPr lang="en-US" dirty="0"/>
              <a:t>12-3-2, 3 (NEW)</a:t>
            </a:r>
          </a:p>
        </p:txBody>
      </p:sp>
      <p:sp>
        <p:nvSpPr>
          <p:cNvPr id="3" name="Content Placeholder 2">
            <a:extLst>
              <a:ext uri="{FF2B5EF4-FFF2-40B4-BE49-F238E27FC236}">
                <a16:creationId xmlns:a16="http://schemas.microsoft.com/office/drawing/2014/main" id="{F8F29102-F3D3-46FC-B22D-1EF7E45D3FA2}"/>
              </a:ext>
            </a:extLst>
          </p:cNvPr>
          <p:cNvSpPr>
            <a:spLocks noGrp="1"/>
          </p:cNvSpPr>
          <p:nvPr>
            <p:ph idx="1"/>
          </p:nvPr>
        </p:nvSpPr>
        <p:spPr>
          <a:xfrm>
            <a:off x="5350933" y="2776821"/>
            <a:ext cx="6616701" cy="2701356"/>
          </a:xfrm>
        </p:spPr>
        <p:txBody>
          <a:bodyPr/>
          <a:lstStyle/>
          <a:p>
            <a:pPr marL="0" indent="0">
              <a:buNone/>
            </a:pPr>
            <a:r>
              <a:rPr lang="en-US" sz="2800" dirty="0">
                <a:latin typeface="Calibri"/>
                <a:cs typeface="Calibri"/>
              </a:rPr>
              <a:t>These new articles stipulate a goal cannot be scored if a player (including the goalkeeper) is guilty of handling, even if accidental. </a:t>
            </a:r>
          </a:p>
          <a:p>
            <a:pPr marL="0" indent="0">
              <a:buNone/>
            </a:pPr>
            <a:r>
              <a:rPr lang="en-US" sz="2800" dirty="0">
                <a:latin typeface="Calibri"/>
                <a:cs typeface="Calibri"/>
              </a:rPr>
              <a:t>The handling is penalized.</a:t>
            </a:r>
            <a:r>
              <a:rPr lang="en-US" dirty="0">
                <a:latin typeface="Calibri"/>
                <a:cs typeface="Calibri"/>
              </a:rPr>
              <a:t> T</a:t>
            </a:r>
            <a:r>
              <a:rPr lang="en-US" sz="2800" dirty="0"/>
              <a:t>his is clearly handling even if accidental.</a:t>
            </a:r>
          </a:p>
          <a:p>
            <a:endParaRPr lang="en-US" dirty="0"/>
          </a:p>
        </p:txBody>
      </p:sp>
      <p:sp>
        <p:nvSpPr>
          <p:cNvPr id="4" name="Footer Placeholder 3">
            <a:extLst>
              <a:ext uri="{FF2B5EF4-FFF2-40B4-BE49-F238E27FC236}">
                <a16:creationId xmlns:a16="http://schemas.microsoft.com/office/drawing/2014/main" id="{AC61C88A-1A17-4ABE-924D-EBF758E8BBD9}"/>
              </a:ext>
            </a:extLst>
          </p:cNvPr>
          <p:cNvSpPr>
            <a:spLocks noGrp="1"/>
          </p:cNvSpPr>
          <p:nvPr>
            <p:ph type="ftr" sz="quarter" idx="11"/>
          </p:nvPr>
        </p:nvSpPr>
        <p:spPr/>
        <p:txBody>
          <a:bodyPr/>
          <a:lstStyle/>
          <a:p>
            <a:pPr>
              <a:defRPr/>
            </a:pPr>
            <a:r>
              <a:rPr lang="en-US"/>
              <a:t>www.nfhs.org</a:t>
            </a:r>
            <a:endParaRPr lang="en-US" dirty="0"/>
          </a:p>
        </p:txBody>
      </p:sp>
      <p:pic>
        <p:nvPicPr>
          <p:cNvPr id="10" name="Picture 9" descr="A picture containing text&#10;&#10;Description automatically generated">
            <a:extLst>
              <a:ext uri="{FF2B5EF4-FFF2-40B4-BE49-F238E27FC236}">
                <a16:creationId xmlns:a16="http://schemas.microsoft.com/office/drawing/2014/main" id="{A8704B59-8775-3BA8-3D67-92B7D55D05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7748" y="2056911"/>
            <a:ext cx="2892723" cy="4360292"/>
          </a:xfrm>
          <a:prstGeom prst="rect">
            <a:avLst/>
          </a:prstGeom>
        </p:spPr>
      </p:pic>
    </p:spTree>
    <p:extLst>
      <p:ext uri="{BB962C8B-B14F-4D97-AF65-F5344CB8AC3E}">
        <p14:creationId xmlns:p14="http://schemas.microsoft.com/office/powerpoint/2010/main" val="20191842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3DC10C3-12DD-4282-9F3F-3FA7E1C488D9}"/>
              </a:ext>
            </a:extLst>
          </p:cNvPr>
          <p:cNvSpPr>
            <a:spLocks noGrp="1"/>
          </p:cNvSpPr>
          <p:nvPr>
            <p:ph type="ftr" sz="quarter" idx="11"/>
          </p:nvPr>
        </p:nvSpPr>
        <p:spPr/>
        <p:txBody>
          <a:bodyPr/>
          <a:lstStyle/>
          <a:p>
            <a:pPr>
              <a:defRPr/>
            </a:pPr>
            <a:r>
              <a:rPr lang="en-US"/>
              <a:t>www.nfhs.org</a:t>
            </a:r>
            <a:endParaRPr lang="en-US" dirty="0"/>
          </a:p>
        </p:txBody>
      </p:sp>
      <p:sp>
        <p:nvSpPr>
          <p:cNvPr id="6" name="Title 1">
            <a:extLst>
              <a:ext uri="{FF2B5EF4-FFF2-40B4-BE49-F238E27FC236}">
                <a16:creationId xmlns:a16="http://schemas.microsoft.com/office/drawing/2014/main" id="{B4B5412E-B57D-400F-91DE-47983CD3F8B6}"/>
              </a:ext>
            </a:extLst>
          </p:cNvPr>
          <p:cNvSpPr>
            <a:spLocks noGrp="1"/>
          </p:cNvSpPr>
          <p:nvPr>
            <p:ph type="title"/>
          </p:nvPr>
        </p:nvSpPr>
        <p:spPr>
          <a:xfrm>
            <a:off x="1940985" y="525463"/>
            <a:ext cx="10251015" cy="1204912"/>
          </a:xfrm>
        </p:spPr>
        <p:txBody>
          <a:bodyPr/>
          <a:lstStyle/>
          <a:p>
            <a:r>
              <a:rPr lang="en-US" dirty="0">
                <a:ea typeface="+mj-lt"/>
                <a:cs typeface="+mj-lt"/>
              </a:rPr>
              <a:t>HANDLING</a:t>
            </a:r>
            <a:br>
              <a:rPr lang="en-US" dirty="0">
                <a:ea typeface="+mj-lt"/>
                <a:cs typeface="+mj-lt"/>
              </a:rPr>
            </a:br>
            <a:r>
              <a:rPr lang="en-US" dirty="0">
                <a:ea typeface="+mj-lt"/>
                <a:cs typeface="+mj-lt"/>
              </a:rPr>
              <a:t>12-3-2, 3 (NEW)</a:t>
            </a:r>
            <a:endParaRPr lang="en-US" dirty="0"/>
          </a:p>
        </p:txBody>
      </p:sp>
      <p:sp>
        <p:nvSpPr>
          <p:cNvPr id="7" name="Content Placeholder 2">
            <a:extLst>
              <a:ext uri="{FF2B5EF4-FFF2-40B4-BE49-F238E27FC236}">
                <a16:creationId xmlns:a16="http://schemas.microsoft.com/office/drawing/2014/main" id="{2A09968C-674B-427D-BD95-FB565DD3A6B2}"/>
              </a:ext>
            </a:extLst>
          </p:cNvPr>
          <p:cNvSpPr>
            <a:spLocks noGrp="1"/>
          </p:cNvSpPr>
          <p:nvPr>
            <p:ph idx="1"/>
          </p:nvPr>
        </p:nvSpPr>
        <p:spPr>
          <a:xfrm>
            <a:off x="2214454" y="4937640"/>
            <a:ext cx="3957746" cy="1344776"/>
          </a:xfrm>
        </p:spPr>
        <p:txBody>
          <a:bodyPr/>
          <a:lstStyle/>
          <a:p>
            <a:pPr>
              <a:lnSpc>
                <a:spcPct val="107000"/>
              </a:lnSpc>
              <a:spcBef>
                <a:spcPts val="0"/>
              </a:spcBef>
              <a:spcAft>
                <a:spcPts val="800"/>
              </a:spcAft>
              <a:buFont typeface="Arial" panose="020B0604020202020204" pitchFamily="34" charset="0"/>
              <a:buChar char="•"/>
            </a:pPr>
            <a:r>
              <a:rPr lang="en-US" sz="2000" dirty="0">
                <a:latin typeface="Calibri"/>
                <a:cs typeface="Arial"/>
              </a:rPr>
              <a:t>In </a:t>
            </a:r>
            <a:r>
              <a:rPr lang="en-US" sz="2000" dirty="0" err="1">
                <a:latin typeface="Calibri"/>
                <a:cs typeface="Arial"/>
              </a:rPr>
              <a:t>PlayPic</a:t>
            </a:r>
            <a:r>
              <a:rPr lang="en-US" sz="2000" dirty="0">
                <a:latin typeface="Calibri"/>
                <a:cs typeface="Arial"/>
              </a:rPr>
              <a:t> A, </a:t>
            </a:r>
            <a:r>
              <a:rPr lang="en-US" sz="2000" dirty="0">
                <a:solidFill>
                  <a:srgbClr val="00205B"/>
                </a:solidFill>
                <a:latin typeface="Calibri"/>
                <a:cs typeface="Arial"/>
              </a:rPr>
              <a:t>attacker #8 is not guilty of handling, the goal is scored.</a:t>
            </a:r>
            <a:endParaRPr lang="en-US" sz="2000" dirty="0">
              <a:solidFill>
                <a:srgbClr val="00205B"/>
              </a:solidFill>
              <a:latin typeface="Calibri"/>
              <a:cs typeface="Arial" panose="020B0604020202020204" pitchFamily="34" charset="0"/>
            </a:endParaRPr>
          </a:p>
        </p:txBody>
      </p:sp>
      <p:pic>
        <p:nvPicPr>
          <p:cNvPr id="3" name="Picture 2" descr="A collage of a football player&#10;&#10;Description automatically generated with low confidence">
            <a:extLst>
              <a:ext uri="{FF2B5EF4-FFF2-40B4-BE49-F238E27FC236}">
                <a16:creationId xmlns:a16="http://schemas.microsoft.com/office/drawing/2014/main" id="{AE76E13F-75A3-56CE-DAB0-F254319898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4454" y="1903860"/>
            <a:ext cx="8101902" cy="2927820"/>
          </a:xfrm>
          <a:prstGeom prst="rect">
            <a:avLst/>
          </a:prstGeom>
        </p:spPr>
      </p:pic>
      <p:sp>
        <p:nvSpPr>
          <p:cNvPr id="8" name="Content Placeholder 2">
            <a:extLst>
              <a:ext uri="{FF2B5EF4-FFF2-40B4-BE49-F238E27FC236}">
                <a16:creationId xmlns:a16="http://schemas.microsoft.com/office/drawing/2014/main" id="{ACD4C89C-479A-4C12-A22D-4385B7962DA4}"/>
              </a:ext>
            </a:extLst>
          </p:cNvPr>
          <p:cNvSpPr txBox="1">
            <a:spLocks/>
          </p:cNvSpPr>
          <p:nvPr/>
        </p:nvSpPr>
        <p:spPr bwMode="auto">
          <a:xfrm>
            <a:off x="6408916" y="4831680"/>
            <a:ext cx="5507147" cy="150085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7000"/>
              </a:lnSpc>
              <a:spcBef>
                <a:spcPts val="0"/>
              </a:spcBef>
              <a:spcAft>
                <a:spcPts val="800"/>
              </a:spcAft>
              <a:buFont typeface="Arial" panose="020B0604020202020204" pitchFamily="34" charset="0"/>
              <a:buChar char="•"/>
            </a:pPr>
            <a:r>
              <a:rPr lang="en-US" sz="2000" dirty="0">
                <a:solidFill>
                  <a:srgbClr val="00205B"/>
                </a:solidFill>
                <a:latin typeface="Calibri"/>
                <a:cs typeface="Arial"/>
              </a:rPr>
              <a:t>In </a:t>
            </a:r>
            <a:r>
              <a:rPr lang="en-US" sz="2000" dirty="0" err="1">
                <a:solidFill>
                  <a:srgbClr val="00205B"/>
                </a:solidFill>
                <a:latin typeface="Calibri"/>
                <a:cs typeface="Arial"/>
              </a:rPr>
              <a:t>PlayPic</a:t>
            </a:r>
            <a:r>
              <a:rPr lang="en-US" sz="2000" dirty="0">
                <a:solidFill>
                  <a:srgbClr val="00205B"/>
                </a:solidFill>
                <a:latin typeface="Calibri"/>
                <a:cs typeface="Arial"/>
              </a:rPr>
              <a:t> B, attacker #3 cannot legally score a goal, solely focusing on the handling situation presented, even if handling is ruled accidental, a direct free kick is awarded to the defending team.</a:t>
            </a:r>
          </a:p>
        </p:txBody>
      </p:sp>
    </p:spTree>
    <p:extLst>
      <p:ext uri="{BB962C8B-B14F-4D97-AF65-F5344CB8AC3E}">
        <p14:creationId xmlns:p14="http://schemas.microsoft.com/office/powerpoint/2010/main" val="11799828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5F317-39F7-48A1-AEBE-30029FD9C18C}"/>
              </a:ext>
            </a:extLst>
          </p:cNvPr>
          <p:cNvSpPr>
            <a:spLocks noGrp="1"/>
          </p:cNvSpPr>
          <p:nvPr>
            <p:ph type="title"/>
          </p:nvPr>
        </p:nvSpPr>
        <p:spPr>
          <a:xfrm>
            <a:off x="1940985" y="544513"/>
            <a:ext cx="10026649" cy="1204912"/>
          </a:xfrm>
        </p:spPr>
        <p:txBody>
          <a:bodyPr/>
          <a:lstStyle/>
          <a:p>
            <a:r>
              <a:rPr lang="en-US" dirty="0"/>
              <a:t>Restrictions on the goalkeeper</a:t>
            </a:r>
            <a:br>
              <a:rPr lang="en-US" dirty="0"/>
            </a:br>
            <a:r>
              <a:rPr lang="en-US" dirty="0"/>
              <a:t>12-8-5</a:t>
            </a:r>
          </a:p>
        </p:txBody>
      </p:sp>
      <p:sp>
        <p:nvSpPr>
          <p:cNvPr id="4" name="Footer Placeholder 3">
            <a:extLst>
              <a:ext uri="{FF2B5EF4-FFF2-40B4-BE49-F238E27FC236}">
                <a16:creationId xmlns:a16="http://schemas.microsoft.com/office/drawing/2014/main" id="{9CA174A8-B3C4-4D19-8ED0-4296ECC8C706}"/>
              </a:ext>
            </a:extLst>
          </p:cNvPr>
          <p:cNvSpPr>
            <a:spLocks noGrp="1"/>
          </p:cNvSpPr>
          <p:nvPr>
            <p:ph type="ftr" sz="quarter" idx="11"/>
          </p:nvPr>
        </p:nvSpPr>
        <p:spPr/>
        <p:txBody>
          <a:bodyPr/>
          <a:lstStyle/>
          <a:p>
            <a:pPr>
              <a:defRPr/>
            </a:pPr>
            <a:r>
              <a:rPr lang="en-US"/>
              <a:t>www.nfhs.org</a:t>
            </a:r>
            <a:endParaRPr lang="en-US" dirty="0"/>
          </a:p>
        </p:txBody>
      </p:sp>
      <p:sp>
        <p:nvSpPr>
          <p:cNvPr id="8" name="TextBox 7">
            <a:extLst>
              <a:ext uri="{FF2B5EF4-FFF2-40B4-BE49-F238E27FC236}">
                <a16:creationId xmlns:a16="http://schemas.microsoft.com/office/drawing/2014/main" id="{1B1B8781-3931-4254-926A-EA1886127327}"/>
              </a:ext>
            </a:extLst>
          </p:cNvPr>
          <p:cNvSpPr txBox="1"/>
          <p:nvPr/>
        </p:nvSpPr>
        <p:spPr>
          <a:xfrm>
            <a:off x="7248832" y="2071063"/>
            <a:ext cx="4718802" cy="4026552"/>
          </a:xfrm>
          <a:prstGeom prst="rect">
            <a:avLst/>
          </a:prstGeom>
          <a:noFill/>
        </p:spPr>
        <p:txBody>
          <a:bodyPr wrap="square" lIns="91440" tIns="45720" rIns="91440" bIns="45720" rtlCol="0" anchor="t">
            <a:spAutoFit/>
          </a:bodyPr>
          <a:lstStyle/>
          <a:p>
            <a:pPr marL="342900" indent="-342900">
              <a:lnSpc>
                <a:spcPct val="107000"/>
              </a:lnSpc>
              <a:spcBef>
                <a:spcPts val="0"/>
              </a:spcBef>
              <a:spcAft>
                <a:spcPts val="0"/>
              </a:spcAft>
              <a:buFont typeface="Arial"/>
              <a:buChar char="•"/>
            </a:pPr>
            <a:r>
              <a:rPr lang="en-US" sz="2400" dirty="0">
                <a:latin typeface="Calibri"/>
                <a:cs typeface="Arial"/>
              </a:rPr>
              <a:t>The goalkeeper has the same restrictions on handling the ball as any other player outside the penalty area. (</a:t>
            </a:r>
            <a:r>
              <a:rPr lang="en-US" sz="2400" dirty="0" err="1">
                <a:latin typeface="Calibri"/>
                <a:cs typeface="Arial"/>
              </a:rPr>
              <a:t>PlayPic</a:t>
            </a:r>
            <a:r>
              <a:rPr lang="en-US" sz="2400" dirty="0">
                <a:latin typeface="Calibri"/>
                <a:cs typeface="Arial"/>
              </a:rPr>
              <a:t> B)</a:t>
            </a:r>
            <a:endParaRPr lang="en-US" dirty="0"/>
          </a:p>
          <a:p>
            <a:pPr marL="342900" indent="-342900">
              <a:lnSpc>
                <a:spcPct val="107000"/>
              </a:lnSpc>
              <a:spcBef>
                <a:spcPts val="0"/>
              </a:spcBef>
              <a:spcAft>
                <a:spcPts val="0"/>
              </a:spcAft>
              <a:buFont typeface="Arial"/>
              <a:buChar char="•"/>
            </a:pPr>
            <a:r>
              <a:rPr lang="en-US" sz="2400" dirty="0">
                <a:latin typeface="Calibri"/>
                <a:cs typeface="Arial"/>
              </a:rPr>
              <a:t>If the goalkeeper handles the ball inside the penalty area when not permitted to do so, an indirect free kick is awarded but there is no disciplinary sanction. (</a:t>
            </a:r>
            <a:r>
              <a:rPr lang="en-US" sz="2400" dirty="0" err="1">
                <a:latin typeface="Calibri"/>
                <a:cs typeface="Arial"/>
              </a:rPr>
              <a:t>PlayPics</a:t>
            </a:r>
            <a:r>
              <a:rPr lang="en-US" sz="2400" dirty="0">
                <a:latin typeface="Calibri"/>
                <a:cs typeface="Arial"/>
              </a:rPr>
              <a:t> A and C)</a:t>
            </a:r>
            <a:endParaRPr lang="en-US" sz="2400" dirty="0">
              <a:latin typeface="Calibri"/>
            </a:endParaRPr>
          </a:p>
        </p:txBody>
      </p:sp>
      <p:pic>
        <p:nvPicPr>
          <p:cNvPr id="5" name="Picture 4" descr="A picture containing chart&#10;&#10;Description automatically generated">
            <a:extLst>
              <a:ext uri="{FF2B5EF4-FFF2-40B4-BE49-F238E27FC236}">
                <a16:creationId xmlns:a16="http://schemas.microsoft.com/office/drawing/2014/main" id="{544C1CE2-C1F6-F1CA-A210-798ACC846A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1189" y="1983420"/>
            <a:ext cx="5258478" cy="4454857"/>
          </a:xfrm>
          <a:prstGeom prst="rect">
            <a:avLst/>
          </a:prstGeom>
        </p:spPr>
      </p:pic>
    </p:spTree>
    <p:extLst>
      <p:ext uri="{BB962C8B-B14F-4D97-AF65-F5344CB8AC3E}">
        <p14:creationId xmlns:p14="http://schemas.microsoft.com/office/powerpoint/2010/main" val="36529442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7CA7D-CE1E-477E-A515-EC60E62B933A}"/>
              </a:ext>
            </a:extLst>
          </p:cNvPr>
          <p:cNvSpPr>
            <a:spLocks noGrp="1"/>
          </p:cNvSpPr>
          <p:nvPr>
            <p:ph type="title"/>
          </p:nvPr>
        </p:nvSpPr>
        <p:spPr/>
        <p:txBody>
          <a:bodyPr/>
          <a:lstStyle/>
          <a:p>
            <a:pPr>
              <a:defRPr/>
            </a:pPr>
            <a:r>
              <a:rPr lang="en-US" dirty="0"/>
              <a:t>National Federation of </a:t>
            </a:r>
            <a:br>
              <a:rPr lang="en-US" dirty="0"/>
            </a:br>
            <a:r>
              <a:rPr lang="en-US" dirty="0"/>
              <a:t>State High School Associations</a:t>
            </a:r>
          </a:p>
        </p:txBody>
      </p:sp>
      <p:sp>
        <p:nvSpPr>
          <p:cNvPr id="21507" name="Content Placeholder 2">
            <a:extLst>
              <a:ext uri="{FF2B5EF4-FFF2-40B4-BE49-F238E27FC236}">
                <a16:creationId xmlns:a16="http://schemas.microsoft.com/office/drawing/2014/main" id="{6ABCCFEB-262C-4707-9393-47F1189CAFF9}"/>
              </a:ext>
            </a:extLst>
          </p:cNvPr>
          <p:cNvSpPr>
            <a:spLocks noGrp="1" noChangeArrowheads="1"/>
          </p:cNvSpPr>
          <p:nvPr>
            <p:ph idx="1"/>
          </p:nvPr>
        </p:nvSpPr>
        <p:spPr/>
        <p:txBody>
          <a:bodyPr/>
          <a:lstStyle/>
          <a:p>
            <a:r>
              <a:rPr lang="en-US" altLang="en-US" sz="2400"/>
              <a:t>NFHS (located in Indianapolis, IN – Est. 1920):</a:t>
            </a:r>
          </a:p>
          <a:p>
            <a:pPr lvl="1"/>
            <a:r>
              <a:rPr lang="en-US" altLang="en-US" sz="2200"/>
              <a:t>National leader and advocate for </a:t>
            </a:r>
            <a:br>
              <a:rPr lang="en-US" altLang="en-US" sz="2200"/>
            </a:br>
            <a:r>
              <a:rPr lang="en-US" altLang="en-US" sz="2200"/>
              <a:t>high school athletics and </a:t>
            </a:r>
            <a:br>
              <a:rPr lang="en-US" altLang="en-US" sz="2200"/>
            </a:br>
            <a:r>
              <a:rPr lang="en-US" altLang="en-US" sz="2200"/>
              <a:t>performing arts programs.</a:t>
            </a:r>
          </a:p>
          <a:p>
            <a:pPr lvl="1"/>
            <a:r>
              <a:rPr lang="en-US" altLang="en-US" sz="2200"/>
              <a:t>Serves 51 state associations, 19,500 </a:t>
            </a:r>
            <a:br>
              <a:rPr lang="en-US" altLang="en-US" sz="2200"/>
            </a:br>
            <a:r>
              <a:rPr lang="en-US" altLang="en-US" sz="2200"/>
              <a:t>high schools and 12 million student </a:t>
            </a:r>
            <a:br>
              <a:rPr lang="en-US" altLang="en-US" sz="2200"/>
            </a:br>
            <a:r>
              <a:rPr lang="en-US" altLang="en-US" sz="2200"/>
              <a:t>participants.</a:t>
            </a:r>
          </a:p>
          <a:p>
            <a:pPr lvl="1"/>
            <a:r>
              <a:rPr lang="en-US" altLang="en-US" sz="2200"/>
              <a:t>Writes playing rules for 17 high school </a:t>
            </a:r>
            <a:br>
              <a:rPr lang="en-US" altLang="en-US" sz="2200"/>
            </a:br>
            <a:r>
              <a:rPr lang="en-US" altLang="en-US" sz="2200"/>
              <a:t>sports for boys and girls.</a:t>
            </a:r>
          </a:p>
          <a:p>
            <a:pPr lvl="1"/>
            <a:r>
              <a:rPr lang="en-US" altLang="en-US" sz="2200"/>
              <a:t>Offers online education courses for high school coaches, </a:t>
            </a:r>
            <a:br>
              <a:rPr lang="en-US" altLang="en-US" sz="2200"/>
            </a:br>
            <a:r>
              <a:rPr lang="en-US" altLang="en-US" sz="2200"/>
              <a:t>officials, parents, students and others.</a:t>
            </a:r>
          </a:p>
          <a:p>
            <a:pPr lvl="1"/>
            <a:r>
              <a:rPr lang="en-US" altLang="en-US" sz="2200"/>
              <a:t>Ensures that students have opportunity to enjoy healthy participation, achievement and good sportsmanship in education-based athletics.</a:t>
            </a:r>
          </a:p>
        </p:txBody>
      </p:sp>
      <p:sp>
        <p:nvSpPr>
          <p:cNvPr id="4" name="Footer Placeholder 3">
            <a:extLst>
              <a:ext uri="{FF2B5EF4-FFF2-40B4-BE49-F238E27FC236}">
                <a16:creationId xmlns:a16="http://schemas.microsoft.com/office/drawing/2014/main" id="{B83D9D80-4CAC-4163-AB25-77D2EBBC87F1}"/>
              </a:ext>
            </a:extLst>
          </p:cNvPr>
          <p:cNvSpPr>
            <a:spLocks noGrp="1"/>
          </p:cNvSpPr>
          <p:nvPr>
            <p:ph type="ftr" sz="quarter" idx="11"/>
          </p:nvPr>
        </p:nvSpPr>
        <p:spPr/>
        <p:txBody>
          <a:bodyPr/>
          <a:lstStyle/>
          <a:p>
            <a:pPr>
              <a:defRPr/>
            </a:pPr>
            <a:r>
              <a:rPr lang="en-US"/>
              <a:t>www.nfhs.org</a:t>
            </a:r>
          </a:p>
        </p:txBody>
      </p:sp>
      <p:pic>
        <p:nvPicPr>
          <p:cNvPr id="6" name="Picture 5" descr="Map&#10;&#10;Description automatically generated">
            <a:extLst>
              <a:ext uri="{FF2B5EF4-FFF2-40B4-BE49-F238E27FC236}">
                <a16:creationId xmlns:a16="http://schemas.microsoft.com/office/drawing/2014/main" id="{943DCE0A-A7CC-4FD8-F8B3-9C3461F647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2984" y="2578396"/>
            <a:ext cx="4629016" cy="2312581"/>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5F317-39F7-48A1-AEBE-30029FD9C18C}"/>
              </a:ext>
            </a:extLst>
          </p:cNvPr>
          <p:cNvSpPr>
            <a:spLocks noGrp="1"/>
          </p:cNvSpPr>
          <p:nvPr>
            <p:ph type="title"/>
          </p:nvPr>
        </p:nvSpPr>
        <p:spPr>
          <a:xfrm>
            <a:off x="1940985" y="544513"/>
            <a:ext cx="10026649" cy="1204912"/>
          </a:xfrm>
        </p:spPr>
        <p:txBody>
          <a:bodyPr/>
          <a:lstStyle/>
          <a:p>
            <a:r>
              <a:rPr lang="en-US" dirty="0"/>
              <a:t>Restrictions on the goalkeeper</a:t>
            </a:r>
            <a:br>
              <a:rPr lang="en-US" dirty="0"/>
            </a:br>
            <a:r>
              <a:rPr lang="en-US" dirty="0"/>
              <a:t>12-8-5</a:t>
            </a:r>
          </a:p>
        </p:txBody>
      </p:sp>
      <p:sp>
        <p:nvSpPr>
          <p:cNvPr id="4" name="Footer Placeholder 3">
            <a:extLst>
              <a:ext uri="{FF2B5EF4-FFF2-40B4-BE49-F238E27FC236}">
                <a16:creationId xmlns:a16="http://schemas.microsoft.com/office/drawing/2014/main" id="{9CA174A8-B3C4-4D19-8ED0-4296ECC8C706}"/>
              </a:ext>
            </a:extLst>
          </p:cNvPr>
          <p:cNvSpPr>
            <a:spLocks noGrp="1"/>
          </p:cNvSpPr>
          <p:nvPr>
            <p:ph type="ftr" sz="quarter" idx="11"/>
          </p:nvPr>
        </p:nvSpPr>
        <p:spPr/>
        <p:txBody>
          <a:bodyPr/>
          <a:lstStyle/>
          <a:p>
            <a:pPr>
              <a:defRPr/>
            </a:pPr>
            <a:r>
              <a:rPr lang="en-US"/>
              <a:t>www.nfhs.org</a:t>
            </a:r>
            <a:endParaRPr lang="en-US" dirty="0"/>
          </a:p>
        </p:txBody>
      </p:sp>
      <p:sp>
        <p:nvSpPr>
          <p:cNvPr id="8" name="TextBox 7">
            <a:extLst>
              <a:ext uri="{FF2B5EF4-FFF2-40B4-BE49-F238E27FC236}">
                <a16:creationId xmlns:a16="http://schemas.microsoft.com/office/drawing/2014/main" id="{1B1B8781-3931-4254-926A-EA1886127327}"/>
              </a:ext>
            </a:extLst>
          </p:cNvPr>
          <p:cNvSpPr txBox="1"/>
          <p:nvPr/>
        </p:nvSpPr>
        <p:spPr>
          <a:xfrm>
            <a:off x="1522627" y="2205534"/>
            <a:ext cx="10445007" cy="3227422"/>
          </a:xfrm>
          <a:prstGeom prst="rect">
            <a:avLst/>
          </a:prstGeom>
          <a:noFill/>
        </p:spPr>
        <p:txBody>
          <a:bodyPr wrap="square" lIns="91440" tIns="45720" rIns="91440" bIns="45720" rtlCol="0" anchor="t">
            <a:spAutoFit/>
          </a:bodyPr>
          <a:lstStyle/>
          <a:p>
            <a:pPr>
              <a:lnSpc>
                <a:spcPct val="107000"/>
              </a:lnSpc>
              <a:spcBef>
                <a:spcPts val="0"/>
              </a:spcBef>
              <a:spcAft>
                <a:spcPts val="0"/>
              </a:spcAft>
            </a:pPr>
            <a:r>
              <a:rPr lang="en-US" sz="3200" dirty="0">
                <a:latin typeface="Calibri"/>
                <a:cs typeface="Arial"/>
              </a:rPr>
              <a:t>If the violation is playing the ball a second time after a restart before it touches another player, the goalkeeper must be cautioned if the offense stops a promising attack or</a:t>
            </a:r>
            <a:r>
              <a:rPr lang="en-US" sz="3200" dirty="0">
                <a:solidFill>
                  <a:srgbClr val="FF0000"/>
                </a:solidFill>
                <a:latin typeface="Calibri"/>
                <a:cs typeface="Arial"/>
              </a:rPr>
              <a:t> </a:t>
            </a:r>
            <a:r>
              <a:rPr lang="en-US" sz="3200" dirty="0">
                <a:latin typeface="Calibri"/>
                <a:cs typeface="Arial"/>
              </a:rPr>
              <a:t>disqualified if the offense denies an opponent or the opposing team a goal or an obvious goal-scoring opportunity (DOGSO).</a:t>
            </a:r>
            <a:endParaRPr lang="en-US" sz="3200" dirty="0">
              <a:latin typeface="Arial"/>
            </a:endParaRPr>
          </a:p>
        </p:txBody>
      </p:sp>
    </p:spTree>
    <p:extLst>
      <p:ext uri="{BB962C8B-B14F-4D97-AF65-F5344CB8AC3E}">
        <p14:creationId xmlns:p14="http://schemas.microsoft.com/office/powerpoint/2010/main" val="9703786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85F46-BD07-4DAF-AD0C-78C9E83CAF30}"/>
              </a:ext>
            </a:extLst>
          </p:cNvPr>
          <p:cNvSpPr>
            <a:spLocks noGrp="1"/>
          </p:cNvSpPr>
          <p:nvPr>
            <p:ph type="title"/>
          </p:nvPr>
        </p:nvSpPr>
        <p:spPr>
          <a:xfrm>
            <a:off x="1940985" y="582613"/>
            <a:ext cx="8854015" cy="1204912"/>
          </a:xfrm>
        </p:spPr>
        <p:txBody>
          <a:bodyPr/>
          <a:lstStyle/>
          <a:p>
            <a:r>
              <a:rPr lang="en-US" dirty="0"/>
              <a:t>misconduct</a:t>
            </a:r>
            <a:br>
              <a:rPr lang="en-US" dirty="0"/>
            </a:br>
            <a:r>
              <a:rPr lang="en-US" dirty="0"/>
              <a:t>12-9-4</a:t>
            </a:r>
            <a:endParaRPr lang="en-US" strike="sngStrike" dirty="0"/>
          </a:p>
        </p:txBody>
      </p:sp>
      <p:sp>
        <p:nvSpPr>
          <p:cNvPr id="4" name="Footer Placeholder 3">
            <a:extLst>
              <a:ext uri="{FF2B5EF4-FFF2-40B4-BE49-F238E27FC236}">
                <a16:creationId xmlns:a16="http://schemas.microsoft.com/office/drawing/2014/main" id="{E1CF6DEE-707A-44BD-B8ED-A0058DA47A40}"/>
              </a:ext>
            </a:extLst>
          </p:cNvPr>
          <p:cNvSpPr>
            <a:spLocks noGrp="1"/>
          </p:cNvSpPr>
          <p:nvPr>
            <p:ph type="ftr" sz="quarter" idx="11"/>
          </p:nvPr>
        </p:nvSpPr>
        <p:spPr/>
        <p:txBody>
          <a:bodyPr/>
          <a:lstStyle/>
          <a:p>
            <a:pPr>
              <a:defRPr/>
            </a:pPr>
            <a:r>
              <a:rPr lang="en-US"/>
              <a:t>www.nfhs.org</a:t>
            </a:r>
            <a:endParaRPr lang="en-US" dirty="0"/>
          </a:p>
        </p:txBody>
      </p:sp>
      <p:sp>
        <p:nvSpPr>
          <p:cNvPr id="7" name="TextBox 6">
            <a:extLst>
              <a:ext uri="{FF2B5EF4-FFF2-40B4-BE49-F238E27FC236}">
                <a16:creationId xmlns:a16="http://schemas.microsoft.com/office/drawing/2014/main" id="{823D1D28-2152-4783-AD6B-7CAF730EF35D}"/>
              </a:ext>
            </a:extLst>
          </p:cNvPr>
          <p:cNvSpPr txBox="1"/>
          <p:nvPr/>
        </p:nvSpPr>
        <p:spPr>
          <a:xfrm>
            <a:off x="1418955" y="1995514"/>
            <a:ext cx="10625876" cy="3416320"/>
          </a:xfrm>
          <a:prstGeom prst="rect">
            <a:avLst/>
          </a:prstGeom>
          <a:noFill/>
        </p:spPr>
        <p:txBody>
          <a:bodyPr wrap="square" lIns="91440" tIns="45720" rIns="91440" bIns="45720" rtlCol="0" anchor="t">
            <a:spAutoFit/>
          </a:bodyPr>
          <a:lstStyle/>
          <a:p>
            <a:pPr>
              <a:spcBef>
                <a:spcPts val="0"/>
              </a:spcBef>
              <a:spcAft>
                <a:spcPts val="0"/>
              </a:spcAft>
            </a:pPr>
            <a:r>
              <a:rPr lang="en-US" sz="2400" dirty="0">
                <a:latin typeface="Calibri"/>
                <a:cs typeface="Arial"/>
              </a:rPr>
              <a:t>Denying a goal or an obvious goal-scoring opportunity (DOGSO) defined.</a:t>
            </a:r>
          </a:p>
          <a:p>
            <a:pPr>
              <a:spcBef>
                <a:spcPts val="0"/>
              </a:spcBef>
              <a:spcAft>
                <a:spcPts val="0"/>
              </a:spcAft>
            </a:pPr>
            <a:endParaRPr lang="en-US" sz="2400" dirty="0">
              <a:latin typeface="Calibri"/>
              <a:cs typeface="Arial"/>
            </a:endParaRPr>
          </a:p>
          <a:p>
            <a:pPr>
              <a:spcBef>
                <a:spcPts val="0"/>
              </a:spcBef>
              <a:spcAft>
                <a:spcPts val="0"/>
              </a:spcAft>
            </a:pPr>
            <a:r>
              <a:rPr lang="en-US" sz="2400" dirty="0">
                <a:latin typeface="Calibri"/>
                <a:cs typeface="Arial"/>
              </a:rPr>
              <a:t>To determine if an offense meets the DOGSO criteria, the following must be considered:</a:t>
            </a:r>
          </a:p>
          <a:p>
            <a:pPr>
              <a:spcBef>
                <a:spcPts val="0"/>
              </a:spcBef>
              <a:spcAft>
                <a:spcPts val="0"/>
              </a:spcAft>
            </a:pPr>
            <a:r>
              <a:rPr lang="en-US" sz="2400" dirty="0">
                <a:latin typeface="Calibri"/>
                <a:cs typeface="Arial"/>
              </a:rPr>
              <a:t>1. Distance between the offense and the goal.</a:t>
            </a:r>
            <a:endParaRPr lang="en-US" dirty="0"/>
          </a:p>
          <a:p>
            <a:pPr>
              <a:spcBef>
                <a:spcPts val="0"/>
              </a:spcBef>
              <a:spcAft>
                <a:spcPts val="0"/>
              </a:spcAft>
            </a:pPr>
            <a:r>
              <a:rPr lang="en-US" sz="2400" dirty="0">
                <a:latin typeface="Calibri"/>
                <a:cs typeface="Arial"/>
              </a:rPr>
              <a:t>2. General direction of the play.</a:t>
            </a:r>
            <a:br>
              <a:rPr lang="en-US" sz="2400" dirty="0">
                <a:latin typeface="Calibri"/>
              </a:rPr>
            </a:br>
            <a:r>
              <a:rPr lang="en-US" sz="2400" dirty="0">
                <a:latin typeface="Calibri"/>
                <a:cs typeface="Arial"/>
              </a:rPr>
              <a:t>3. Likelihood of keeping or gaining control of the ball.</a:t>
            </a:r>
            <a:br>
              <a:rPr lang="en-US" sz="2400" dirty="0">
                <a:latin typeface="Calibri"/>
              </a:rPr>
            </a:br>
            <a:r>
              <a:rPr lang="en-US" sz="2400" dirty="0">
                <a:latin typeface="Calibri"/>
                <a:cs typeface="Arial"/>
              </a:rPr>
              <a:t>4. Location and number of defenders.</a:t>
            </a:r>
            <a:endParaRPr lang="en-US" dirty="0"/>
          </a:p>
          <a:p>
            <a:pPr>
              <a:spcBef>
                <a:spcPts val="0"/>
              </a:spcBef>
              <a:spcAft>
                <a:spcPts val="0"/>
              </a:spcAft>
            </a:pPr>
            <a:endParaRPr lang="en-US" sz="2400" dirty="0">
              <a:latin typeface="Calibri"/>
              <a:cs typeface="Arial"/>
            </a:endParaRPr>
          </a:p>
        </p:txBody>
      </p:sp>
    </p:spTree>
    <p:extLst>
      <p:ext uri="{BB962C8B-B14F-4D97-AF65-F5344CB8AC3E}">
        <p14:creationId xmlns:p14="http://schemas.microsoft.com/office/powerpoint/2010/main" val="32709004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85F46-BD07-4DAF-AD0C-78C9E83CAF30}"/>
              </a:ext>
            </a:extLst>
          </p:cNvPr>
          <p:cNvSpPr>
            <a:spLocks noGrp="1"/>
          </p:cNvSpPr>
          <p:nvPr>
            <p:ph type="title"/>
          </p:nvPr>
        </p:nvSpPr>
        <p:spPr>
          <a:xfrm>
            <a:off x="1940985" y="582613"/>
            <a:ext cx="9151085" cy="1204912"/>
          </a:xfrm>
        </p:spPr>
        <p:txBody>
          <a:bodyPr/>
          <a:lstStyle/>
          <a:p>
            <a:r>
              <a:rPr lang="en-US" dirty="0"/>
              <a:t>DOGSO Inside/Outside the Penalty Area</a:t>
            </a:r>
            <a:endParaRPr lang="en-US" u="sng" cap="none" dirty="0"/>
          </a:p>
        </p:txBody>
      </p:sp>
      <p:sp>
        <p:nvSpPr>
          <p:cNvPr id="4" name="Footer Placeholder 3">
            <a:extLst>
              <a:ext uri="{FF2B5EF4-FFF2-40B4-BE49-F238E27FC236}">
                <a16:creationId xmlns:a16="http://schemas.microsoft.com/office/drawing/2014/main" id="{E1CF6DEE-707A-44BD-B8ED-A0058DA47A40}"/>
              </a:ext>
            </a:extLst>
          </p:cNvPr>
          <p:cNvSpPr>
            <a:spLocks noGrp="1"/>
          </p:cNvSpPr>
          <p:nvPr>
            <p:ph type="ftr" sz="quarter" idx="11"/>
          </p:nvPr>
        </p:nvSpPr>
        <p:spPr/>
        <p:txBody>
          <a:bodyPr/>
          <a:lstStyle/>
          <a:p>
            <a:pPr>
              <a:defRPr/>
            </a:pPr>
            <a:r>
              <a:rPr lang="en-US"/>
              <a:t>www.nfhs.org</a:t>
            </a:r>
            <a:endParaRPr lang="en-US" dirty="0"/>
          </a:p>
        </p:txBody>
      </p:sp>
      <p:sp>
        <p:nvSpPr>
          <p:cNvPr id="7" name="TextBox 6">
            <a:extLst>
              <a:ext uri="{FF2B5EF4-FFF2-40B4-BE49-F238E27FC236}">
                <a16:creationId xmlns:a16="http://schemas.microsoft.com/office/drawing/2014/main" id="{823D1D28-2152-4783-AD6B-7CAF730EF35D}"/>
              </a:ext>
            </a:extLst>
          </p:cNvPr>
          <p:cNvSpPr txBox="1"/>
          <p:nvPr/>
        </p:nvSpPr>
        <p:spPr>
          <a:xfrm>
            <a:off x="1418955" y="1995515"/>
            <a:ext cx="10625876" cy="4529110"/>
          </a:xfrm>
          <a:prstGeom prst="rect">
            <a:avLst/>
          </a:prstGeom>
          <a:noFill/>
        </p:spPr>
        <p:txBody>
          <a:bodyPr wrap="square" lIns="91440" tIns="45720" rIns="91440" bIns="45720" rtlCol="0" anchor="t">
            <a:normAutofit fontScale="92500"/>
          </a:bodyPr>
          <a:lstStyle/>
          <a:p>
            <a:pPr>
              <a:spcBef>
                <a:spcPts val="0"/>
              </a:spcBef>
              <a:spcAft>
                <a:spcPts val="0"/>
              </a:spcAft>
            </a:pPr>
            <a:r>
              <a:rPr lang="en-US" sz="2400" dirty="0">
                <a:latin typeface="Calibri"/>
                <a:cs typeface="Arial"/>
              </a:rPr>
              <a:t>DOGSO offenses committed </a:t>
            </a:r>
            <a:r>
              <a:rPr lang="en-US" sz="2400" i="1" dirty="0">
                <a:latin typeface="Calibri"/>
                <a:cs typeface="Arial"/>
              </a:rPr>
              <a:t>OUTSIDE</a:t>
            </a:r>
            <a:r>
              <a:rPr lang="en-US" sz="2400" dirty="0">
                <a:latin typeface="Calibri"/>
                <a:cs typeface="Arial"/>
              </a:rPr>
              <a:t> the penalty area where a goal is not scored are sanctioned with a disqualification (12-9-2d(3)).</a:t>
            </a:r>
          </a:p>
          <a:p>
            <a:pPr>
              <a:spcBef>
                <a:spcPts val="0"/>
              </a:spcBef>
              <a:spcAft>
                <a:spcPts val="0"/>
              </a:spcAft>
            </a:pPr>
            <a:endParaRPr lang="en-US" sz="2400" dirty="0">
              <a:latin typeface="Calibri"/>
              <a:cs typeface="Arial"/>
            </a:endParaRPr>
          </a:p>
          <a:p>
            <a:pPr>
              <a:spcBef>
                <a:spcPts val="0"/>
              </a:spcBef>
              <a:spcAft>
                <a:spcPts val="0"/>
              </a:spcAft>
            </a:pPr>
            <a:r>
              <a:rPr lang="en-US" sz="2400" dirty="0">
                <a:latin typeface="Calibri"/>
                <a:cs typeface="Arial"/>
              </a:rPr>
              <a:t>If a defender commits a DOGSO foul </a:t>
            </a:r>
            <a:r>
              <a:rPr lang="en-US" sz="2400" i="1" dirty="0">
                <a:latin typeface="Calibri"/>
                <a:cs typeface="Arial"/>
              </a:rPr>
              <a:t>INSIDE</a:t>
            </a:r>
            <a:r>
              <a:rPr lang="en-US" sz="2400" dirty="0">
                <a:latin typeface="Calibri"/>
                <a:cs typeface="Arial"/>
              </a:rPr>
              <a:t> their penalty area resulting in a penalty kick:</a:t>
            </a:r>
          </a:p>
          <a:p>
            <a:pPr>
              <a:spcBef>
                <a:spcPts val="0"/>
              </a:spcBef>
              <a:spcAft>
                <a:spcPts val="0"/>
              </a:spcAft>
            </a:pPr>
            <a:endParaRPr lang="en-US" sz="2400" dirty="0">
              <a:latin typeface="Calibri"/>
              <a:cs typeface="Arial"/>
            </a:endParaRPr>
          </a:p>
          <a:p>
            <a:pPr marL="342900" indent="-342900">
              <a:spcBef>
                <a:spcPts val="0"/>
              </a:spcBef>
              <a:spcAft>
                <a:spcPts val="0"/>
              </a:spcAft>
              <a:buFont typeface="Wingdings" panose="05000000000000000000" pitchFamily="2" charset="2"/>
              <a:buChar char="§"/>
            </a:pPr>
            <a:r>
              <a:rPr lang="en-US" sz="2400" dirty="0">
                <a:latin typeface="Calibri"/>
                <a:cs typeface="Arial"/>
              </a:rPr>
              <a:t>If the offender was attempting to play the ball, they are cautioned (12-9-1f(15)).</a:t>
            </a:r>
          </a:p>
          <a:p>
            <a:pPr>
              <a:spcBef>
                <a:spcPts val="0"/>
              </a:spcBef>
              <a:spcAft>
                <a:spcPts val="0"/>
              </a:spcAft>
            </a:pPr>
            <a:endParaRPr lang="en-US" sz="2400" dirty="0">
              <a:latin typeface="Calibri"/>
              <a:cs typeface="Arial"/>
            </a:endParaRPr>
          </a:p>
          <a:p>
            <a:pPr marL="342900" indent="-342900">
              <a:spcBef>
                <a:spcPts val="0"/>
              </a:spcBef>
              <a:spcAft>
                <a:spcPts val="0"/>
              </a:spcAft>
              <a:buFont typeface="Wingdings" panose="05000000000000000000" pitchFamily="2" charset="2"/>
              <a:buChar char="§"/>
            </a:pPr>
            <a:r>
              <a:rPr lang="en-US" sz="2400" dirty="0">
                <a:latin typeface="Calibri"/>
                <a:cs typeface="Arial"/>
              </a:rPr>
              <a:t>For all other offenses (e.g., holding, pulling, pushing, no possibility to play the ball, etc.) the offender is disqualified (19-9-2d(4)).</a:t>
            </a:r>
          </a:p>
          <a:p>
            <a:pPr>
              <a:spcBef>
                <a:spcPts val="0"/>
              </a:spcBef>
              <a:spcAft>
                <a:spcPts val="0"/>
              </a:spcAft>
            </a:pPr>
            <a:endParaRPr lang="en-US" sz="2400" dirty="0">
              <a:latin typeface="Calibri"/>
              <a:cs typeface="Arial"/>
            </a:endParaRPr>
          </a:p>
          <a:p>
            <a:pPr>
              <a:spcBef>
                <a:spcPts val="0"/>
              </a:spcBef>
              <a:spcAft>
                <a:spcPts val="0"/>
              </a:spcAft>
            </a:pPr>
            <a:r>
              <a:rPr lang="en-US" sz="2400" dirty="0">
                <a:latin typeface="Calibri"/>
                <a:cs typeface="Arial"/>
              </a:rPr>
              <a:t>DOGSO offenses committed by deliberately handling the ball (other than the goalkeeper) and a goal is not scored are sanctioned with a disqualification, regardless of where the handling occurred (12-9-2d(2)).</a:t>
            </a:r>
          </a:p>
        </p:txBody>
      </p:sp>
    </p:spTree>
    <p:extLst>
      <p:ext uri="{BB962C8B-B14F-4D97-AF65-F5344CB8AC3E}">
        <p14:creationId xmlns:p14="http://schemas.microsoft.com/office/powerpoint/2010/main" val="40086663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A361B-37B2-4459-903D-AB44ACC5DA50}"/>
              </a:ext>
            </a:extLst>
          </p:cNvPr>
          <p:cNvSpPr>
            <a:spLocks noGrp="1"/>
          </p:cNvSpPr>
          <p:nvPr>
            <p:ph type="title"/>
          </p:nvPr>
        </p:nvSpPr>
        <p:spPr/>
        <p:txBody>
          <a:bodyPr/>
          <a:lstStyle/>
          <a:p>
            <a:r>
              <a:rPr lang="en-US" dirty="0"/>
              <a:t>Misconduct Examples</a:t>
            </a:r>
            <a:br>
              <a:rPr lang="en-US" dirty="0"/>
            </a:br>
            <a:r>
              <a:rPr lang="en-US" dirty="0"/>
              <a:t>12-9-4</a:t>
            </a:r>
          </a:p>
        </p:txBody>
      </p:sp>
      <p:sp>
        <p:nvSpPr>
          <p:cNvPr id="3" name="Content Placeholder 2">
            <a:extLst>
              <a:ext uri="{FF2B5EF4-FFF2-40B4-BE49-F238E27FC236}">
                <a16:creationId xmlns:a16="http://schemas.microsoft.com/office/drawing/2014/main" id="{D523174F-FCF3-4158-A77C-BD09181D79C5}"/>
              </a:ext>
            </a:extLst>
          </p:cNvPr>
          <p:cNvSpPr>
            <a:spLocks noGrp="1"/>
          </p:cNvSpPr>
          <p:nvPr>
            <p:ph idx="1"/>
          </p:nvPr>
        </p:nvSpPr>
        <p:spPr>
          <a:xfrm>
            <a:off x="1494176" y="1993900"/>
            <a:ext cx="10026649" cy="4338637"/>
          </a:xfrm>
        </p:spPr>
        <p:txBody>
          <a:bodyPr/>
          <a:lstStyle/>
          <a:p>
            <a:pPr marL="0" indent="0">
              <a:buNone/>
            </a:pPr>
            <a:r>
              <a:rPr lang="en-US" sz="2800" dirty="0">
                <a:latin typeface="Segoe UI" panose="020B0502040204020203" pitchFamily="34" charset="0"/>
              </a:rPr>
              <a:t>Scenario ONE: </a:t>
            </a:r>
          </a:p>
          <a:p>
            <a:pPr marL="0" indent="0">
              <a:buNone/>
            </a:pPr>
            <a:r>
              <a:rPr lang="en-US" sz="2800" dirty="0">
                <a:latin typeface="Segoe UI" panose="020B0502040204020203" pitchFamily="34" charset="0"/>
              </a:rPr>
              <a:t>If a player carelessly slide tackles their opponent, which is a play on the ball, denying an obvious goal scoring opportunity, they will be disqualified for DOGSO if this foul is located outside the penalty area: the offender is disqualified per 12-9-2d(3), their team must play short-sided, and play restarts with a direct free kick.  </a:t>
            </a:r>
          </a:p>
          <a:p>
            <a:pPr marL="0" indent="0">
              <a:buNone/>
            </a:pPr>
            <a:endParaRPr lang="en-US" sz="2800" dirty="0">
              <a:latin typeface="Segoe UI" panose="020B0502040204020203" pitchFamily="34" charset="0"/>
            </a:endParaRPr>
          </a:p>
          <a:p>
            <a:pPr marL="0" indent="0">
              <a:buNone/>
            </a:pPr>
            <a:r>
              <a:rPr lang="en-US" sz="2800" dirty="0">
                <a:latin typeface="Segoe UI" panose="020B0502040204020203" pitchFamily="34" charset="0"/>
              </a:rPr>
              <a:t>If committed inside the penalty area, they are cautioned for unsporting conduct and a PK is awarded per 12-9-1f(15).</a:t>
            </a:r>
          </a:p>
          <a:p>
            <a:pPr marL="0" indent="0">
              <a:buNone/>
            </a:pPr>
            <a:endParaRPr lang="en-US" dirty="0"/>
          </a:p>
        </p:txBody>
      </p:sp>
      <p:sp>
        <p:nvSpPr>
          <p:cNvPr id="4" name="Footer Placeholder 3">
            <a:extLst>
              <a:ext uri="{FF2B5EF4-FFF2-40B4-BE49-F238E27FC236}">
                <a16:creationId xmlns:a16="http://schemas.microsoft.com/office/drawing/2014/main" id="{0A27496B-B1AD-412D-922B-CBE742BA2D60}"/>
              </a:ext>
            </a:extLst>
          </p:cNvPr>
          <p:cNvSpPr>
            <a:spLocks noGrp="1"/>
          </p:cNvSpPr>
          <p:nvPr>
            <p:ph type="ftr" sz="quarter" idx="11"/>
          </p:nvPr>
        </p:nvSpPr>
        <p:spPr/>
        <p:txBody>
          <a:bodyPr/>
          <a:lstStyle/>
          <a:p>
            <a:pPr>
              <a:defRPr/>
            </a:pPr>
            <a:r>
              <a:rPr lang="en-US"/>
              <a:t>www.nfhs.org</a:t>
            </a:r>
            <a:endParaRPr lang="en-US" dirty="0"/>
          </a:p>
        </p:txBody>
      </p:sp>
    </p:spTree>
    <p:extLst>
      <p:ext uri="{BB962C8B-B14F-4D97-AF65-F5344CB8AC3E}">
        <p14:creationId xmlns:p14="http://schemas.microsoft.com/office/powerpoint/2010/main" val="39554312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A361B-37B2-4459-903D-AB44ACC5DA50}"/>
              </a:ext>
            </a:extLst>
          </p:cNvPr>
          <p:cNvSpPr>
            <a:spLocks noGrp="1"/>
          </p:cNvSpPr>
          <p:nvPr>
            <p:ph type="title"/>
          </p:nvPr>
        </p:nvSpPr>
        <p:spPr/>
        <p:txBody>
          <a:bodyPr/>
          <a:lstStyle/>
          <a:p>
            <a:r>
              <a:rPr lang="en-US" dirty="0"/>
              <a:t>Misconduct Examples</a:t>
            </a:r>
            <a:br>
              <a:rPr lang="en-US" dirty="0"/>
            </a:br>
            <a:r>
              <a:rPr lang="en-US" dirty="0"/>
              <a:t>12-9-4</a:t>
            </a:r>
          </a:p>
        </p:txBody>
      </p:sp>
      <p:sp>
        <p:nvSpPr>
          <p:cNvPr id="3" name="Content Placeholder 2">
            <a:extLst>
              <a:ext uri="{FF2B5EF4-FFF2-40B4-BE49-F238E27FC236}">
                <a16:creationId xmlns:a16="http://schemas.microsoft.com/office/drawing/2014/main" id="{D523174F-FCF3-4158-A77C-BD09181D79C5}"/>
              </a:ext>
            </a:extLst>
          </p:cNvPr>
          <p:cNvSpPr>
            <a:spLocks noGrp="1"/>
          </p:cNvSpPr>
          <p:nvPr>
            <p:ph idx="1"/>
          </p:nvPr>
        </p:nvSpPr>
        <p:spPr>
          <a:xfrm>
            <a:off x="1483785" y="2185987"/>
            <a:ext cx="10026649" cy="4338637"/>
          </a:xfrm>
        </p:spPr>
        <p:txBody>
          <a:bodyPr/>
          <a:lstStyle/>
          <a:p>
            <a:pPr marL="0" indent="0">
              <a:buNone/>
            </a:pPr>
            <a:r>
              <a:rPr lang="en-US" sz="2800" dirty="0">
                <a:latin typeface="Segoe UI" panose="020B0502040204020203" pitchFamily="34" charset="0"/>
              </a:rPr>
              <a:t>Scenario TWO: </a:t>
            </a:r>
          </a:p>
          <a:p>
            <a:pPr marL="0" indent="0">
              <a:buNone/>
            </a:pPr>
            <a:r>
              <a:rPr lang="en-US" sz="2800" dirty="0">
                <a:latin typeface="Segoe UI" panose="020B0502040204020203" pitchFamily="34" charset="0"/>
              </a:rPr>
              <a:t>If a player tackles their opponent using excessive force inside the penalty area, the offender is disqualified for serious foul play.  Even though their foul, may also be a DOGSO inside the penalty area from a play on the ball, the nature of the foul rises to the level of disqualification per 12-9-2d(1).</a:t>
            </a:r>
          </a:p>
          <a:p>
            <a:pPr marL="0" indent="0">
              <a:buNone/>
            </a:pPr>
            <a:r>
              <a:rPr lang="en-US" sz="2800" dirty="0">
                <a:latin typeface="Segoe UI" panose="020B0502040204020203" pitchFamily="34" charset="0"/>
              </a:rPr>
              <a:t>  </a:t>
            </a:r>
          </a:p>
          <a:p>
            <a:pPr marL="0" indent="0">
              <a:buNone/>
            </a:pPr>
            <a:r>
              <a:rPr lang="en-US" sz="2800" dirty="0">
                <a:latin typeface="Segoe UI" panose="020B0502040204020203" pitchFamily="34" charset="0"/>
              </a:rPr>
              <a:t>The offender is disqualified for serious foul play, a penalty kick is awarded, and the offender's team must play short-sided.</a:t>
            </a:r>
          </a:p>
        </p:txBody>
      </p:sp>
      <p:sp>
        <p:nvSpPr>
          <p:cNvPr id="4" name="Footer Placeholder 3">
            <a:extLst>
              <a:ext uri="{FF2B5EF4-FFF2-40B4-BE49-F238E27FC236}">
                <a16:creationId xmlns:a16="http://schemas.microsoft.com/office/drawing/2014/main" id="{0A27496B-B1AD-412D-922B-CBE742BA2D60}"/>
              </a:ext>
            </a:extLst>
          </p:cNvPr>
          <p:cNvSpPr>
            <a:spLocks noGrp="1"/>
          </p:cNvSpPr>
          <p:nvPr>
            <p:ph type="ftr" sz="quarter" idx="11"/>
          </p:nvPr>
        </p:nvSpPr>
        <p:spPr/>
        <p:txBody>
          <a:bodyPr/>
          <a:lstStyle/>
          <a:p>
            <a:pPr>
              <a:defRPr/>
            </a:pPr>
            <a:r>
              <a:rPr lang="en-US"/>
              <a:t>www.nfhs.org</a:t>
            </a:r>
            <a:endParaRPr lang="en-US" dirty="0"/>
          </a:p>
        </p:txBody>
      </p:sp>
    </p:spTree>
    <p:extLst>
      <p:ext uri="{BB962C8B-B14F-4D97-AF65-F5344CB8AC3E}">
        <p14:creationId xmlns:p14="http://schemas.microsoft.com/office/powerpoint/2010/main" val="23633593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A361B-37B2-4459-903D-AB44ACC5DA50}"/>
              </a:ext>
            </a:extLst>
          </p:cNvPr>
          <p:cNvSpPr>
            <a:spLocks noGrp="1"/>
          </p:cNvSpPr>
          <p:nvPr>
            <p:ph type="title"/>
          </p:nvPr>
        </p:nvSpPr>
        <p:spPr/>
        <p:txBody>
          <a:bodyPr/>
          <a:lstStyle/>
          <a:p>
            <a:r>
              <a:rPr lang="en-US" dirty="0"/>
              <a:t>Misconduct Examples</a:t>
            </a:r>
            <a:br>
              <a:rPr lang="en-US" dirty="0"/>
            </a:br>
            <a:r>
              <a:rPr lang="en-US" dirty="0"/>
              <a:t>12-9-4</a:t>
            </a:r>
          </a:p>
        </p:txBody>
      </p:sp>
      <p:sp>
        <p:nvSpPr>
          <p:cNvPr id="3" name="Content Placeholder 2">
            <a:extLst>
              <a:ext uri="{FF2B5EF4-FFF2-40B4-BE49-F238E27FC236}">
                <a16:creationId xmlns:a16="http://schemas.microsoft.com/office/drawing/2014/main" id="{D523174F-FCF3-4158-A77C-BD09181D79C5}"/>
              </a:ext>
            </a:extLst>
          </p:cNvPr>
          <p:cNvSpPr>
            <a:spLocks noGrp="1"/>
          </p:cNvSpPr>
          <p:nvPr>
            <p:ph idx="1"/>
          </p:nvPr>
        </p:nvSpPr>
        <p:spPr>
          <a:xfrm>
            <a:off x="1483785" y="2185987"/>
            <a:ext cx="10026649" cy="4338637"/>
          </a:xfrm>
        </p:spPr>
        <p:txBody>
          <a:bodyPr/>
          <a:lstStyle/>
          <a:p>
            <a:pPr marL="0" indent="0">
              <a:buNone/>
            </a:pPr>
            <a:r>
              <a:rPr lang="en-US" sz="2800" dirty="0">
                <a:latin typeface="Segoe UI" panose="020B0502040204020203" pitchFamily="34" charset="0"/>
              </a:rPr>
              <a:t>Scenario THREE: </a:t>
            </a:r>
          </a:p>
          <a:p>
            <a:pPr marL="0" indent="0">
              <a:buNone/>
            </a:pPr>
            <a:r>
              <a:rPr lang="en-US" sz="2800" dirty="0">
                <a:latin typeface="Segoe UI" panose="020B0502040204020203" pitchFamily="34" charset="0"/>
              </a:rPr>
              <a:t>A defender, other than the goalkeeper, who deliberately handles the ball and stops a goal from being scored will always be disqualified for DOGSO regardless of where the handling offense occurs per 12-9-2d(2), provided the other considerations of DOGSO apply. </a:t>
            </a:r>
          </a:p>
        </p:txBody>
      </p:sp>
      <p:sp>
        <p:nvSpPr>
          <p:cNvPr id="4" name="Footer Placeholder 3">
            <a:extLst>
              <a:ext uri="{FF2B5EF4-FFF2-40B4-BE49-F238E27FC236}">
                <a16:creationId xmlns:a16="http://schemas.microsoft.com/office/drawing/2014/main" id="{0A27496B-B1AD-412D-922B-CBE742BA2D60}"/>
              </a:ext>
            </a:extLst>
          </p:cNvPr>
          <p:cNvSpPr>
            <a:spLocks noGrp="1"/>
          </p:cNvSpPr>
          <p:nvPr>
            <p:ph type="ftr" sz="quarter" idx="11"/>
          </p:nvPr>
        </p:nvSpPr>
        <p:spPr/>
        <p:txBody>
          <a:bodyPr/>
          <a:lstStyle/>
          <a:p>
            <a:pPr>
              <a:defRPr/>
            </a:pPr>
            <a:r>
              <a:rPr lang="en-US"/>
              <a:t>www.nfhs.org</a:t>
            </a:r>
            <a:endParaRPr lang="en-US" dirty="0"/>
          </a:p>
        </p:txBody>
      </p:sp>
    </p:spTree>
    <p:extLst>
      <p:ext uri="{BB962C8B-B14F-4D97-AF65-F5344CB8AC3E}">
        <p14:creationId xmlns:p14="http://schemas.microsoft.com/office/powerpoint/2010/main" val="18870208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85F46-BD07-4DAF-AD0C-78C9E83CAF30}"/>
              </a:ext>
            </a:extLst>
          </p:cNvPr>
          <p:cNvSpPr>
            <a:spLocks noGrp="1"/>
          </p:cNvSpPr>
          <p:nvPr>
            <p:ph type="title"/>
          </p:nvPr>
        </p:nvSpPr>
        <p:spPr>
          <a:xfrm>
            <a:off x="1940985" y="582613"/>
            <a:ext cx="8854015" cy="1204912"/>
          </a:xfrm>
        </p:spPr>
        <p:txBody>
          <a:bodyPr/>
          <a:lstStyle/>
          <a:p>
            <a:r>
              <a:rPr lang="en-US" dirty="0"/>
              <a:t>NEW/Revised definitions</a:t>
            </a:r>
            <a:br>
              <a:rPr lang="en-US" dirty="0">
                <a:cs typeface="Calibri"/>
              </a:rPr>
            </a:br>
            <a:r>
              <a:rPr lang="en-US" dirty="0">
                <a:cs typeface="Calibri"/>
              </a:rPr>
              <a:t>18-1-1</a:t>
            </a:r>
          </a:p>
        </p:txBody>
      </p:sp>
      <p:sp>
        <p:nvSpPr>
          <p:cNvPr id="4" name="Footer Placeholder 3">
            <a:extLst>
              <a:ext uri="{FF2B5EF4-FFF2-40B4-BE49-F238E27FC236}">
                <a16:creationId xmlns:a16="http://schemas.microsoft.com/office/drawing/2014/main" id="{E1CF6DEE-707A-44BD-B8ED-A0058DA47A40}"/>
              </a:ext>
            </a:extLst>
          </p:cNvPr>
          <p:cNvSpPr>
            <a:spLocks noGrp="1"/>
          </p:cNvSpPr>
          <p:nvPr>
            <p:ph type="ftr" sz="quarter" idx="11"/>
          </p:nvPr>
        </p:nvSpPr>
        <p:spPr/>
        <p:txBody>
          <a:bodyPr/>
          <a:lstStyle/>
          <a:p>
            <a:pPr>
              <a:defRPr/>
            </a:pPr>
            <a:r>
              <a:rPr lang="en-US"/>
              <a:t>www.nfhs.org</a:t>
            </a:r>
            <a:endParaRPr lang="en-US" dirty="0"/>
          </a:p>
        </p:txBody>
      </p:sp>
      <p:sp>
        <p:nvSpPr>
          <p:cNvPr id="7" name="TextBox 6">
            <a:extLst>
              <a:ext uri="{FF2B5EF4-FFF2-40B4-BE49-F238E27FC236}">
                <a16:creationId xmlns:a16="http://schemas.microsoft.com/office/drawing/2014/main" id="{823D1D28-2152-4783-AD6B-7CAF730EF35D}"/>
              </a:ext>
            </a:extLst>
          </p:cNvPr>
          <p:cNvSpPr txBox="1"/>
          <p:nvPr/>
        </p:nvSpPr>
        <p:spPr>
          <a:xfrm>
            <a:off x="2035278" y="2219632"/>
            <a:ext cx="9953524" cy="2677656"/>
          </a:xfrm>
          <a:prstGeom prst="rect">
            <a:avLst/>
          </a:prstGeom>
          <a:noFill/>
        </p:spPr>
        <p:txBody>
          <a:bodyPr wrap="square" lIns="91440" tIns="45720" rIns="91440" bIns="45720" rtlCol="0" anchor="t">
            <a:spAutoFit/>
          </a:bodyPr>
          <a:lstStyle/>
          <a:p>
            <a:pPr>
              <a:spcBef>
                <a:spcPts val="0"/>
              </a:spcBef>
              <a:spcAft>
                <a:spcPts val="0"/>
              </a:spcAft>
            </a:pPr>
            <a:r>
              <a:rPr lang="en-US" sz="2800" dirty="0">
                <a:latin typeface="Calibri"/>
                <a:cs typeface="Arial"/>
              </a:rPr>
              <a:t>A total of five definitions were added or revised to Rule 18-1-1.</a:t>
            </a:r>
            <a:endParaRPr lang="en-US" sz="2800" dirty="0">
              <a:latin typeface="Calibri"/>
            </a:endParaRPr>
          </a:p>
          <a:p>
            <a:pPr>
              <a:spcBef>
                <a:spcPts val="0"/>
              </a:spcBef>
              <a:spcAft>
                <a:spcPts val="0"/>
              </a:spcAft>
            </a:pPr>
            <a:endParaRPr lang="en-US" sz="2800" dirty="0">
              <a:latin typeface="Calibri"/>
            </a:endParaRPr>
          </a:p>
          <a:p>
            <a:pPr>
              <a:spcBef>
                <a:spcPts val="0"/>
              </a:spcBef>
              <a:spcAft>
                <a:spcPts val="0"/>
              </a:spcAft>
            </a:pPr>
            <a:r>
              <a:rPr lang="en-US" sz="2800" dirty="0">
                <a:latin typeface="Calibri"/>
                <a:cs typeface="Arial"/>
              </a:rPr>
              <a:t>The terms </a:t>
            </a:r>
            <a:r>
              <a:rPr lang="en-US" sz="2800" b="1" dirty="0">
                <a:latin typeface="Calibri"/>
                <a:cs typeface="Arial"/>
              </a:rPr>
              <a:t>Careless, Excessive Force, Serious Foul Play </a:t>
            </a:r>
            <a:r>
              <a:rPr lang="en-US" sz="2800" dirty="0">
                <a:latin typeface="Calibri"/>
                <a:cs typeface="Arial"/>
              </a:rPr>
              <a:t>and </a:t>
            </a:r>
            <a:r>
              <a:rPr lang="en-US" sz="2800" b="1" dirty="0">
                <a:latin typeface="Calibri"/>
                <a:cs typeface="Arial"/>
              </a:rPr>
              <a:t>Tactical Fouls </a:t>
            </a:r>
            <a:r>
              <a:rPr lang="en-US" sz="2800" dirty="0">
                <a:latin typeface="Calibri"/>
                <a:cs typeface="Arial"/>
              </a:rPr>
              <a:t>were added to the Rules Book.</a:t>
            </a:r>
            <a:endParaRPr lang="en-US" sz="2800" dirty="0">
              <a:latin typeface="Calibri"/>
            </a:endParaRPr>
          </a:p>
          <a:p>
            <a:pPr>
              <a:spcBef>
                <a:spcPts val="0"/>
              </a:spcBef>
              <a:spcAft>
                <a:spcPts val="0"/>
              </a:spcAft>
            </a:pPr>
            <a:endParaRPr lang="en-US" sz="2800" dirty="0">
              <a:latin typeface="Calibri"/>
            </a:endParaRPr>
          </a:p>
          <a:p>
            <a:pPr>
              <a:spcBef>
                <a:spcPts val="0"/>
              </a:spcBef>
              <a:spcAft>
                <a:spcPts val="0"/>
              </a:spcAft>
            </a:pPr>
            <a:r>
              <a:rPr lang="en-US" sz="2800" dirty="0">
                <a:latin typeface="Calibri"/>
                <a:cs typeface="Arial"/>
              </a:rPr>
              <a:t>The term </a:t>
            </a:r>
            <a:r>
              <a:rPr lang="en-US" sz="2800" b="1" dirty="0">
                <a:latin typeface="Calibri"/>
                <a:cs typeface="Arial"/>
              </a:rPr>
              <a:t>Violent Conduct </a:t>
            </a:r>
            <a:r>
              <a:rPr lang="en-US" sz="2800" dirty="0">
                <a:latin typeface="Calibri"/>
                <a:cs typeface="Arial"/>
              </a:rPr>
              <a:t>was revised.</a:t>
            </a:r>
            <a:endParaRPr lang="en-US" sz="2800" dirty="0">
              <a:latin typeface="Calibri"/>
            </a:endParaRPr>
          </a:p>
        </p:txBody>
      </p:sp>
    </p:spTree>
    <p:extLst>
      <p:ext uri="{BB962C8B-B14F-4D97-AF65-F5344CB8AC3E}">
        <p14:creationId xmlns:p14="http://schemas.microsoft.com/office/powerpoint/2010/main" val="27945823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385DA-CDD9-4B47-BC87-244267DC6CEC}"/>
              </a:ext>
            </a:extLst>
          </p:cNvPr>
          <p:cNvSpPr>
            <a:spLocks noGrp="1"/>
          </p:cNvSpPr>
          <p:nvPr>
            <p:ph type="title"/>
          </p:nvPr>
        </p:nvSpPr>
        <p:spPr/>
        <p:txBody>
          <a:bodyPr/>
          <a:lstStyle/>
          <a:p>
            <a:r>
              <a:rPr lang="en-US" dirty="0"/>
              <a:t>2023-24 NFHS Soccer</a:t>
            </a:r>
            <a:br>
              <a:rPr lang="en-US" dirty="0"/>
            </a:br>
            <a:r>
              <a:rPr lang="en-US" dirty="0"/>
              <a:t>editorial change</a:t>
            </a:r>
          </a:p>
        </p:txBody>
      </p:sp>
      <p:sp>
        <p:nvSpPr>
          <p:cNvPr id="3" name="Text Placeholder 2">
            <a:extLst>
              <a:ext uri="{FF2B5EF4-FFF2-40B4-BE49-F238E27FC236}">
                <a16:creationId xmlns:a16="http://schemas.microsoft.com/office/drawing/2014/main" id="{1BBA9339-C209-4CBD-969A-1E5341FA9F8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6703390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89DC3-94ED-BE24-6871-0AD1A714C250}"/>
              </a:ext>
            </a:extLst>
          </p:cNvPr>
          <p:cNvSpPr>
            <a:spLocks noGrp="1"/>
          </p:cNvSpPr>
          <p:nvPr>
            <p:ph type="title"/>
          </p:nvPr>
        </p:nvSpPr>
        <p:spPr/>
        <p:txBody>
          <a:bodyPr/>
          <a:lstStyle/>
          <a:p>
            <a:r>
              <a:rPr lang="en-US" dirty="0"/>
              <a:t>In play and out of play</a:t>
            </a:r>
            <a:br>
              <a:rPr lang="en-US" dirty="0"/>
            </a:br>
            <a:r>
              <a:rPr lang="en-US" dirty="0"/>
              <a:t>9-1-1 (a &amp; b)</a:t>
            </a:r>
          </a:p>
        </p:txBody>
      </p:sp>
      <p:sp>
        <p:nvSpPr>
          <p:cNvPr id="3" name="Content Placeholder 2">
            <a:extLst>
              <a:ext uri="{FF2B5EF4-FFF2-40B4-BE49-F238E27FC236}">
                <a16:creationId xmlns:a16="http://schemas.microsoft.com/office/drawing/2014/main" id="{F9B6953B-BF85-7826-6362-77B300FE7B6C}"/>
              </a:ext>
            </a:extLst>
          </p:cNvPr>
          <p:cNvSpPr>
            <a:spLocks noGrp="1"/>
          </p:cNvSpPr>
          <p:nvPr>
            <p:ph idx="1"/>
          </p:nvPr>
        </p:nvSpPr>
        <p:spPr>
          <a:xfrm>
            <a:off x="8684487" y="2086897"/>
            <a:ext cx="3305558" cy="4240879"/>
          </a:xfrm>
        </p:spPr>
        <p:txBody>
          <a:bodyPr/>
          <a:lstStyle/>
          <a:p>
            <a:pPr marL="0" marR="0" indent="0">
              <a:spcBef>
                <a:spcPts val="0"/>
              </a:spcBef>
              <a:spcAft>
                <a:spcPts val="0"/>
              </a:spcAft>
              <a:buNone/>
            </a:pPr>
            <a:r>
              <a:rPr lang="en-US" sz="2400" dirty="0">
                <a:solidFill>
                  <a:srgbClr val="000000"/>
                </a:solidFill>
                <a:latin typeface="Calibri"/>
                <a:ea typeface="Roboto"/>
                <a:cs typeface="Roboto"/>
              </a:rPr>
              <a:t>The</a:t>
            </a:r>
            <a:r>
              <a:rPr lang="en-US" sz="2400" dirty="0">
                <a:solidFill>
                  <a:srgbClr val="000000"/>
                </a:solidFill>
                <a:effectLst/>
                <a:latin typeface="Calibri"/>
                <a:ea typeface="Roboto"/>
                <a:cs typeface="Roboto"/>
              </a:rPr>
              <a:t> ball is out of play when it has completely crossed a goal line or touchline, whether on the ground or in the air.</a:t>
            </a:r>
          </a:p>
          <a:p>
            <a:pPr marL="0" indent="0">
              <a:spcBef>
                <a:spcPts val="0"/>
              </a:spcBef>
              <a:spcAft>
                <a:spcPts val="0"/>
              </a:spcAft>
              <a:buNone/>
            </a:pPr>
            <a:endParaRPr lang="en-US" sz="2400" dirty="0">
              <a:solidFill>
                <a:srgbClr val="000000"/>
              </a:solidFill>
              <a:latin typeface="Calibri"/>
              <a:ea typeface="Roboto"/>
              <a:cs typeface="Roboto"/>
            </a:endParaRPr>
          </a:p>
          <a:p>
            <a:pPr marL="0" indent="0">
              <a:spcBef>
                <a:spcPts val="0"/>
              </a:spcBef>
              <a:spcAft>
                <a:spcPts val="0"/>
              </a:spcAft>
              <a:buNone/>
            </a:pPr>
            <a:r>
              <a:rPr lang="en-US" sz="2400" dirty="0">
                <a:solidFill>
                  <a:srgbClr val="000000"/>
                </a:solidFill>
                <a:latin typeface="Calibri"/>
                <a:ea typeface="Roboto"/>
                <a:cs typeface="Roboto"/>
              </a:rPr>
              <a:t>This diagram was moved in the Rules Book to better align with the corresponding text.</a:t>
            </a:r>
          </a:p>
        </p:txBody>
      </p:sp>
      <p:sp>
        <p:nvSpPr>
          <p:cNvPr id="4" name="Footer Placeholder 3">
            <a:extLst>
              <a:ext uri="{FF2B5EF4-FFF2-40B4-BE49-F238E27FC236}">
                <a16:creationId xmlns:a16="http://schemas.microsoft.com/office/drawing/2014/main" id="{26AE5C0E-9787-3B7E-6805-14B70CCAEB72}"/>
              </a:ext>
            </a:extLst>
          </p:cNvPr>
          <p:cNvSpPr>
            <a:spLocks noGrp="1"/>
          </p:cNvSpPr>
          <p:nvPr>
            <p:ph type="ftr" sz="quarter" idx="11"/>
          </p:nvPr>
        </p:nvSpPr>
        <p:spPr/>
        <p:txBody>
          <a:bodyPr/>
          <a:lstStyle/>
          <a:p>
            <a:pPr>
              <a:defRPr/>
            </a:pPr>
            <a:r>
              <a:rPr lang="en-US"/>
              <a:t>www.nfhs.org</a:t>
            </a:r>
            <a:endParaRPr lang="en-US" dirty="0"/>
          </a:p>
        </p:txBody>
      </p:sp>
      <p:pic>
        <p:nvPicPr>
          <p:cNvPr id="6" name="Picture 5" descr="A picture containing diagram&#10;&#10;Description automatically generated">
            <a:extLst>
              <a:ext uri="{FF2B5EF4-FFF2-40B4-BE49-F238E27FC236}">
                <a16:creationId xmlns:a16="http://schemas.microsoft.com/office/drawing/2014/main" id="{405D4CC1-CD75-1FC1-BAD3-0D5360F23B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6456" y="2013156"/>
            <a:ext cx="7236234" cy="4314620"/>
          </a:xfrm>
          <a:prstGeom prst="rect">
            <a:avLst/>
          </a:prstGeom>
        </p:spPr>
      </p:pic>
    </p:spTree>
    <p:extLst>
      <p:ext uri="{BB962C8B-B14F-4D97-AF65-F5344CB8AC3E}">
        <p14:creationId xmlns:p14="http://schemas.microsoft.com/office/powerpoint/2010/main" val="2827231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1E651-D900-471E-8D6D-1AAB0B3BB055}"/>
              </a:ext>
            </a:extLst>
          </p:cNvPr>
          <p:cNvSpPr>
            <a:spLocks noGrp="1"/>
          </p:cNvSpPr>
          <p:nvPr>
            <p:ph type="title"/>
          </p:nvPr>
        </p:nvSpPr>
        <p:spPr/>
        <p:txBody>
          <a:bodyPr/>
          <a:lstStyle/>
          <a:p>
            <a:r>
              <a:rPr lang="en-US" dirty="0"/>
              <a:t>2023-24 </a:t>
            </a:r>
            <a:r>
              <a:rPr lang="en-US" dirty="0" err="1"/>
              <a:t>nfhs</a:t>
            </a:r>
            <a:r>
              <a:rPr lang="en-US" dirty="0"/>
              <a:t> soccer </a:t>
            </a:r>
            <a:br>
              <a:rPr lang="en-US" dirty="0"/>
            </a:br>
            <a:r>
              <a:rPr lang="en-US" dirty="0"/>
              <a:t>points of emphasis</a:t>
            </a:r>
          </a:p>
        </p:txBody>
      </p:sp>
      <p:sp>
        <p:nvSpPr>
          <p:cNvPr id="3" name="Text Placeholder 2">
            <a:extLst>
              <a:ext uri="{FF2B5EF4-FFF2-40B4-BE49-F238E27FC236}">
                <a16:creationId xmlns:a16="http://schemas.microsoft.com/office/drawing/2014/main" id="{06DC5BDC-D981-4135-9335-57D11CF869C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7613758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5E145-B9CD-4342-A82E-FEC53A18BBF8}"/>
              </a:ext>
            </a:extLst>
          </p:cNvPr>
          <p:cNvSpPr>
            <a:spLocks noGrp="1"/>
          </p:cNvSpPr>
          <p:nvPr>
            <p:ph type="title"/>
          </p:nvPr>
        </p:nvSpPr>
        <p:spPr/>
        <p:txBody>
          <a:bodyPr/>
          <a:lstStyle/>
          <a:p>
            <a:pPr>
              <a:defRPr/>
            </a:pPr>
            <a:r>
              <a:rPr lang="en-US" dirty="0"/>
              <a:t>NFHS Rules Review Committee</a:t>
            </a:r>
          </a:p>
        </p:txBody>
      </p:sp>
      <p:sp>
        <p:nvSpPr>
          <p:cNvPr id="22531" name="Content Placeholder 2">
            <a:extLst>
              <a:ext uri="{FF2B5EF4-FFF2-40B4-BE49-F238E27FC236}">
                <a16:creationId xmlns:a16="http://schemas.microsoft.com/office/drawing/2014/main" id="{84B64DE9-E29E-4B13-9615-425E4B0278E0}"/>
              </a:ext>
            </a:extLst>
          </p:cNvPr>
          <p:cNvSpPr>
            <a:spLocks noGrp="1" noChangeArrowheads="1"/>
          </p:cNvSpPr>
          <p:nvPr>
            <p:ph idx="1"/>
          </p:nvPr>
        </p:nvSpPr>
        <p:spPr>
          <a:xfrm>
            <a:off x="1941513" y="1989138"/>
            <a:ext cx="10026650" cy="2290762"/>
          </a:xfrm>
        </p:spPr>
        <p:txBody>
          <a:bodyPr/>
          <a:lstStyle/>
          <a:p>
            <a:r>
              <a:rPr lang="en-US" altLang="en-US" dirty="0"/>
              <a:t>The NFHS Rules Review Committee is chaired by the chief operating officer and composed of all rules editors. After each committee concludes its deliberations and has adopted its recommended changes for the subsequent year, such revisions will be evaluated by the Rules Review Committee.</a:t>
            </a:r>
          </a:p>
        </p:txBody>
      </p:sp>
      <p:sp>
        <p:nvSpPr>
          <p:cNvPr id="4" name="Footer Placeholder 3">
            <a:extLst>
              <a:ext uri="{FF2B5EF4-FFF2-40B4-BE49-F238E27FC236}">
                <a16:creationId xmlns:a16="http://schemas.microsoft.com/office/drawing/2014/main" id="{6E1A9D62-A3CA-437C-81A3-D28246C2DF10}"/>
              </a:ext>
            </a:extLst>
          </p:cNvPr>
          <p:cNvSpPr>
            <a:spLocks noGrp="1"/>
          </p:cNvSpPr>
          <p:nvPr>
            <p:ph type="ftr" sz="quarter" idx="11"/>
          </p:nvPr>
        </p:nvSpPr>
        <p:spPr/>
        <p:txBody>
          <a:bodyPr/>
          <a:lstStyle/>
          <a:p>
            <a:pPr>
              <a:defRPr/>
            </a:pPr>
            <a:r>
              <a:rPr lang="en-US"/>
              <a:t>www.nfhs.org</a:t>
            </a:r>
          </a:p>
        </p:txBody>
      </p:sp>
      <p:sp>
        <p:nvSpPr>
          <p:cNvPr id="22540" name="TextBox 1">
            <a:extLst>
              <a:ext uri="{FF2B5EF4-FFF2-40B4-BE49-F238E27FC236}">
                <a16:creationId xmlns:a16="http://schemas.microsoft.com/office/drawing/2014/main" id="{B26F1860-9067-4FDB-A3BD-A20B4813ADB0}"/>
              </a:ext>
            </a:extLst>
          </p:cNvPr>
          <p:cNvSpPr txBox="1">
            <a:spLocks noChangeArrowheads="1"/>
          </p:cNvSpPr>
          <p:nvPr/>
        </p:nvSpPr>
        <p:spPr bwMode="auto">
          <a:xfrm>
            <a:off x="2406650" y="5881688"/>
            <a:ext cx="10556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800" b="1" dirty="0">
                <a:cs typeface="Calibri" panose="020F0502020204030204" pitchFamily="34" charset="0"/>
              </a:rPr>
              <a:t>Davis Whitfield</a:t>
            </a:r>
          </a:p>
          <a:p>
            <a:pPr algn="ctr" eaLnBrk="1" hangingPunct="1">
              <a:buFontTx/>
              <a:buNone/>
            </a:pPr>
            <a:r>
              <a:rPr lang="en-US" altLang="en-US" sz="800" dirty="0">
                <a:cs typeface="Calibri" panose="020F0502020204030204" pitchFamily="34" charset="0"/>
              </a:rPr>
              <a:t>Chief Operating Officer</a:t>
            </a:r>
          </a:p>
        </p:txBody>
      </p:sp>
      <p:sp>
        <p:nvSpPr>
          <p:cNvPr id="22541" name="TextBox 31">
            <a:extLst>
              <a:ext uri="{FF2B5EF4-FFF2-40B4-BE49-F238E27FC236}">
                <a16:creationId xmlns:a16="http://schemas.microsoft.com/office/drawing/2014/main" id="{AF37E6DE-BAA0-4201-924E-A4D092CB2DF1}"/>
              </a:ext>
            </a:extLst>
          </p:cNvPr>
          <p:cNvSpPr txBox="1">
            <a:spLocks noChangeArrowheads="1"/>
          </p:cNvSpPr>
          <p:nvPr/>
        </p:nvSpPr>
        <p:spPr bwMode="auto">
          <a:xfrm>
            <a:off x="4676775" y="5881688"/>
            <a:ext cx="10461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800" b="1" dirty="0">
                <a:cs typeface="Calibri" panose="020F0502020204030204" pitchFamily="34" charset="0"/>
              </a:rPr>
              <a:t>Bob Colgate</a:t>
            </a:r>
          </a:p>
          <a:p>
            <a:pPr algn="ctr" eaLnBrk="1" hangingPunct="1">
              <a:buFontTx/>
              <a:buNone/>
            </a:pPr>
            <a:r>
              <a:rPr lang="en-US" altLang="en-US" sz="800" dirty="0">
                <a:cs typeface="Calibri" panose="020F0502020204030204" pitchFamily="34" charset="0"/>
              </a:rPr>
              <a:t>Football and Sports </a:t>
            </a:r>
          </a:p>
          <a:p>
            <a:pPr algn="ctr" eaLnBrk="1" hangingPunct="1">
              <a:buFontTx/>
              <a:buNone/>
            </a:pPr>
            <a:r>
              <a:rPr lang="en-US" altLang="en-US" sz="800" dirty="0">
                <a:cs typeface="Calibri" panose="020F0502020204030204" pitchFamily="34" charset="0"/>
              </a:rPr>
              <a:t>Medicine</a:t>
            </a:r>
          </a:p>
        </p:txBody>
      </p:sp>
      <p:sp>
        <p:nvSpPr>
          <p:cNvPr id="22542" name="TextBox 32">
            <a:extLst>
              <a:ext uri="{FF2B5EF4-FFF2-40B4-BE49-F238E27FC236}">
                <a16:creationId xmlns:a16="http://schemas.microsoft.com/office/drawing/2014/main" id="{B1997B18-819B-46F0-943D-BA6AC252CD36}"/>
              </a:ext>
            </a:extLst>
          </p:cNvPr>
          <p:cNvSpPr txBox="1">
            <a:spLocks noChangeArrowheads="1"/>
          </p:cNvSpPr>
          <p:nvPr/>
        </p:nvSpPr>
        <p:spPr bwMode="auto">
          <a:xfrm>
            <a:off x="6975475" y="5880100"/>
            <a:ext cx="10366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800" b="1" dirty="0">
                <a:cs typeface="Calibri" panose="020F0502020204030204" pitchFamily="34" charset="0"/>
              </a:rPr>
              <a:t>Elliot Hopkins</a:t>
            </a:r>
          </a:p>
          <a:p>
            <a:pPr algn="ctr" eaLnBrk="1" hangingPunct="1">
              <a:buFontTx/>
              <a:buNone/>
            </a:pPr>
            <a:r>
              <a:rPr lang="en-US" altLang="en-US" sz="800" dirty="0">
                <a:cs typeface="Calibri" panose="020F0502020204030204" pitchFamily="34" charset="0"/>
              </a:rPr>
              <a:t>Baseball and Wrestling</a:t>
            </a:r>
          </a:p>
        </p:txBody>
      </p:sp>
      <p:sp>
        <p:nvSpPr>
          <p:cNvPr id="22543" name="TextBox 33">
            <a:extLst>
              <a:ext uri="{FF2B5EF4-FFF2-40B4-BE49-F238E27FC236}">
                <a16:creationId xmlns:a16="http://schemas.microsoft.com/office/drawing/2014/main" id="{FA26650D-C7F1-40CF-B667-28073CBBE287}"/>
              </a:ext>
            </a:extLst>
          </p:cNvPr>
          <p:cNvSpPr txBox="1">
            <a:spLocks noChangeArrowheads="1"/>
          </p:cNvSpPr>
          <p:nvPr/>
        </p:nvSpPr>
        <p:spPr bwMode="auto">
          <a:xfrm>
            <a:off x="3541713" y="5880100"/>
            <a:ext cx="10350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800" b="1" dirty="0">
                <a:cs typeface="Calibri" panose="020F0502020204030204" pitchFamily="34" charset="0"/>
              </a:rPr>
              <a:t>Lindsey Atkinson</a:t>
            </a:r>
          </a:p>
          <a:p>
            <a:pPr algn="ctr" eaLnBrk="1" hangingPunct="1">
              <a:buFontTx/>
              <a:buNone/>
            </a:pPr>
            <a:r>
              <a:rPr lang="en-US" altLang="en-US" sz="800" dirty="0">
                <a:cs typeface="Calibri" panose="020F0502020204030204" pitchFamily="34" charset="0"/>
              </a:rPr>
              <a:t>Basketball, Girls Lacrosse and Volleyball</a:t>
            </a:r>
          </a:p>
        </p:txBody>
      </p:sp>
      <p:sp>
        <p:nvSpPr>
          <p:cNvPr id="22544" name="TextBox 34">
            <a:extLst>
              <a:ext uri="{FF2B5EF4-FFF2-40B4-BE49-F238E27FC236}">
                <a16:creationId xmlns:a16="http://schemas.microsoft.com/office/drawing/2014/main" id="{117C1F1D-EF3A-4B1C-8FB3-D6D76F9384BB}"/>
              </a:ext>
            </a:extLst>
          </p:cNvPr>
          <p:cNvSpPr txBox="1">
            <a:spLocks noChangeArrowheads="1"/>
          </p:cNvSpPr>
          <p:nvPr/>
        </p:nvSpPr>
        <p:spPr bwMode="auto">
          <a:xfrm>
            <a:off x="7943850" y="5870575"/>
            <a:ext cx="1308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800" b="1" dirty="0">
                <a:cs typeface="Calibri" panose="020F0502020204030204" pitchFamily="34" charset="0"/>
              </a:rPr>
              <a:t>Julie Cochran</a:t>
            </a:r>
          </a:p>
          <a:p>
            <a:pPr algn="ctr" eaLnBrk="1" hangingPunct="1">
              <a:buFontTx/>
              <a:buNone/>
            </a:pPr>
            <a:r>
              <a:rPr lang="en-US" altLang="en-US" sz="800" dirty="0">
                <a:cs typeface="Calibri" panose="020F0502020204030204" pitchFamily="34" charset="0"/>
              </a:rPr>
              <a:t>Cross Country, Gymnastics, Field Hockey, Soccer and </a:t>
            </a:r>
          </a:p>
          <a:p>
            <a:pPr algn="ctr" eaLnBrk="1" hangingPunct="1">
              <a:buFontTx/>
              <a:buNone/>
            </a:pPr>
            <a:r>
              <a:rPr lang="en-US" altLang="en-US" sz="800" dirty="0">
                <a:cs typeface="Calibri" panose="020F0502020204030204" pitchFamily="34" charset="0"/>
              </a:rPr>
              <a:t>Track &amp; Field</a:t>
            </a:r>
          </a:p>
        </p:txBody>
      </p:sp>
      <p:sp>
        <p:nvSpPr>
          <p:cNvPr id="22545" name="TextBox 35">
            <a:extLst>
              <a:ext uri="{FF2B5EF4-FFF2-40B4-BE49-F238E27FC236}">
                <a16:creationId xmlns:a16="http://schemas.microsoft.com/office/drawing/2014/main" id="{AAA39036-CF91-423F-8D3F-AA4FA65F0EE1}"/>
              </a:ext>
            </a:extLst>
          </p:cNvPr>
          <p:cNvSpPr txBox="1">
            <a:spLocks noChangeArrowheads="1"/>
          </p:cNvSpPr>
          <p:nvPr/>
        </p:nvSpPr>
        <p:spPr bwMode="auto">
          <a:xfrm>
            <a:off x="10369550" y="5881688"/>
            <a:ext cx="10493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800" b="1" dirty="0">
                <a:cs typeface="Calibri" panose="020F0502020204030204" pitchFamily="34" charset="0"/>
              </a:rPr>
              <a:t>Dan Schuster</a:t>
            </a:r>
          </a:p>
          <a:p>
            <a:pPr algn="ctr" eaLnBrk="1" hangingPunct="1">
              <a:buFontTx/>
              <a:buNone/>
            </a:pPr>
            <a:r>
              <a:rPr lang="en-US" altLang="en-US" sz="800" dirty="0">
                <a:cs typeface="Calibri" panose="020F0502020204030204" pitchFamily="34" charset="0"/>
              </a:rPr>
              <a:t>Ice Hockey</a:t>
            </a:r>
          </a:p>
        </p:txBody>
      </p:sp>
      <p:sp>
        <p:nvSpPr>
          <p:cNvPr id="22546" name="TextBox 36">
            <a:extLst>
              <a:ext uri="{FF2B5EF4-FFF2-40B4-BE49-F238E27FC236}">
                <a16:creationId xmlns:a16="http://schemas.microsoft.com/office/drawing/2014/main" id="{CD8BFC92-13FA-4A38-8FBF-A60C76349AE3}"/>
              </a:ext>
            </a:extLst>
          </p:cNvPr>
          <p:cNvSpPr txBox="1">
            <a:spLocks noChangeArrowheads="1"/>
          </p:cNvSpPr>
          <p:nvPr/>
        </p:nvSpPr>
        <p:spPr bwMode="auto">
          <a:xfrm>
            <a:off x="9229351" y="5881688"/>
            <a:ext cx="1063681"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800" b="1" dirty="0">
                <a:cs typeface="Calibri" panose="020F0502020204030204" pitchFamily="34" charset="0"/>
              </a:rPr>
              <a:t>James Weaver</a:t>
            </a:r>
          </a:p>
          <a:p>
            <a:pPr algn="ctr" eaLnBrk="1" hangingPunct="1">
              <a:buFontTx/>
              <a:buNone/>
            </a:pPr>
            <a:r>
              <a:rPr lang="en-US" altLang="en-US" sz="800" dirty="0">
                <a:cs typeface="Calibri" panose="020F0502020204030204" pitchFamily="34" charset="0"/>
              </a:rPr>
              <a:t>Boys Lacrosse</a:t>
            </a:r>
          </a:p>
          <a:p>
            <a:pPr algn="ctr" eaLnBrk="1" hangingPunct="1">
              <a:buFontTx/>
              <a:buNone/>
            </a:pPr>
            <a:r>
              <a:rPr lang="en-US" altLang="en-US" sz="800" dirty="0">
                <a:cs typeface="Calibri" panose="020F0502020204030204" pitchFamily="34" charset="0"/>
              </a:rPr>
              <a:t>and Spirit</a:t>
            </a:r>
          </a:p>
        </p:txBody>
      </p:sp>
      <p:sp>
        <p:nvSpPr>
          <p:cNvPr id="22548" name="TextBox 36">
            <a:extLst>
              <a:ext uri="{FF2B5EF4-FFF2-40B4-BE49-F238E27FC236}">
                <a16:creationId xmlns:a16="http://schemas.microsoft.com/office/drawing/2014/main" id="{DB8AAB08-9D0A-4BD7-ABCC-CE75307CB8D6}"/>
              </a:ext>
            </a:extLst>
          </p:cNvPr>
          <p:cNvSpPr txBox="1">
            <a:spLocks noChangeArrowheads="1"/>
          </p:cNvSpPr>
          <p:nvPr/>
        </p:nvSpPr>
        <p:spPr bwMode="auto">
          <a:xfrm>
            <a:off x="5767071" y="5861050"/>
            <a:ext cx="11588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800" b="1" dirty="0">
                <a:cs typeface="Calibri" panose="020F0502020204030204" pitchFamily="34" charset="0"/>
              </a:rPr>
              <a:t>Sandy Searcy</a:t>
            </a:r>
          </a:p>
          <a:p>
            <a:pPr algn="ctr" eaLnBrk="1" hangingPunct="1">
              <a:buFontTx/>
              <a:buNone/>
            </a:pPr>
            <a:r>
              <a:rPr lang="en-US" altLang="en-US" sz="800" dirty="0">
                <a:cs typeface="Calibri" panose="020F0502020204030204" pitchFamily="34" charset="0"/>
              </a:rPr>
              <a:t>Softball, Swimming &amp; Diving and Water Polo</a:t>
            </a:r>
          </a:p>
        </p:txBody>
      </p:sp>
      <p:pic>
        <p:nvPicPr>
          <p:cNvPr id="3" name="Picture 2" descr="A picture containing person, suit, sky, clothing&#10;&#10;Description automatically generated">
            <a:extLst>
              <a:ext uri="{FF2B5EF4-FFF2-40B4-BE49-F238E27FC236}">
                <a16:creationId xmlns:a16="http://schemas.microsoft.com/office/drawing/2014/main" id="{2E87D21B-2E15-965F-09CC-DC3F839C22EA}"/>
              </a:ext>
            </a:extLst>
          </p:cNvPr>
          <p:cNvPicPr>
            <a:picLocks noChangeAspect="1"/>
          </p:cNvPicPr>
          <p:nvPr/>
        </p:nvPicPr>
        <p:blipFill rotWithShape="1">
          <a:blip r:embed="rId3">
            <a:extLst>
              <a:ext uri="{28A0092B-C50C-407E-A947-70E740481C1C}">
                <a14:useLocalDpi xmlns:a14="http://schemas.microsoft.com/office/drawing/2010/main" val="0"/>
              </a:ext>
            </a:extLst>
          </a:blip>
          <a:srcRect l="28121" t="10180" r="25427" b="41647"/>
          <a:stretch/>
        </p:blipFill>
        <p:spPr>
          <a:xfrm>
            <a:off x="3544048" y="4567498"/>
            <a:ext cx="1055688" cy="1233602"/>
          </a:xfrm>
          <a:prstGeom prst="rect">
            <a:avLst/>
          </a:prstGeom>
          <a:ln w="6350">
            <a:solidFill>
              <a:schemeClr val="tx1"/>
            </a:solidFill>
          </a:ln>
        </p:spPr>
      </p:pic>
      <p:pic>
        <p:nvPicPr>
          <p:cNvPr id="5" name="Picture 4" descr="A person smiling for the camera&#10;&#10;Description automatically generated with low confidence">
            <a:extLst>
              <a:ext uri="{FF2B5EF4-FFF2-40B4-BE49-F238E27FC236}">
                <a16:creationId xmlns:a16="http://schemas.microsoft.com/office/drawing/2014/main" id="{A5B82B3A-0661-B5AF-4B38-71689E7BCEC0}"/>
              </a:ext>
            </a:extLst>
          </p:cNvPr>
          <p:cNvPicPr>
            <a:picLocks noChangeAspect="1"/>
          </p:cNvPicPr>
          <p:nvPr/>
        </p:nvPicPr>
        <p:blipFill rotWithShape="1">
          <a:blip r:embed="rId4">
            <a:extLst>
              <a:ext uri="{28A0092B-C50C-407E-A947-70E740481C1C}">
                <a14:useLocalDpi xmlns:a14="http://schemas.microsoft.com/office/drawing/2010/main" val="0"/>
              </a:ext>
            </a:extLst>
          </a:blip>
          <a:srcRect l="27385" t="10149" r="25253" b="41059"/>
          <a:stretch/>
        </p:blipFill>
        <p:spPr>
          <a:xfrm>
            <a:off x="8087479" y="4556933"/>
            <a:ext cx="1054004" cy="1235075"/>
          </a:xfrm>
          <a:prstGeom prst="rect">
            <a:avLst/>
          </a:prstGeom>
          <a:ln w="6350">
            <a:solidFill>
              <a:schemeClr val="tx1"/>
            </a:solidFill>
          </a:ln>
        </p:spPr>
      </p:pic>
      <p:pic>
        <p:nvPicPr>
          <p:cNvPr id="6" name="Picture 5" descr="A person wearing glasses and a suit&#10;&#10;Description automatically generated with medium confidence">
            <a:extLst>
              <a:ext uri="{FF2B5EF4-FFF2-40B4-BE49-F238E27FC236}">
                <a16:creationId xmlns:a16="http://schemas.microsoft.com/office/drawing/2014/main" id="{98268976-77BD-F0C7-98C3-B6CF1190C064}"/>
              </a:ext>
            </a:extLst>
          </p:cNvPr>
          <p:cNvPicPr>
            <a:picLocks noChangeAspect="1"/>
          </p:cNvPicPr>
          <p:nvPr/>
        </p:nvPicPr>
        <p:blipFill rotWithShape="1">
          <a:blip r:embed="rId5">
            <a:extLst>
              <a:ext uri="{28A0092B-C50C-407E-A947-70E740481C1C}">
                <a14:useLocalDpi xmlns:a14="http://schemas.microsoft.com/office/drawing/2010/main" val="0"/>
              </a:ext>
            </a:extLst>
          </a:blip>
          <a:srcRect l="23406" t="11121" r="30450" b="40666"/>
          <a:stretch/>
        </p:blipFill>
        <p:spPr>
          <a:xfrm>
            <a:off x="4681445" y="4567497"/>
            <a:ext cx="1055689" cy="1233603"/>
          </a:xfrm>
          <a:prstGeom prst="rect">
            <a:avLst/>
          </a:prstGeom>
          <a:ln w="6350">
            <a:solidFill>
              <a:schemeClr val="tx1"/>
            </a:solidFill>
          </a:ln>
        </p:spPr>
      </p:pic>
      <p:pic>
        <p:nvPicPr>
          <p:cNvPr id="7" name="Picture 6" descr="A person wearing a suit and tie&#10;&#10;Description automatically generated with medium confidence">
            <a:extLst>
              <a:ext uri="{FF2B5EF4-FFF2-40B4-BE49-F238E27FC236}">
                <a16:creationId xmlns:a16="http://schemas.microsoft.com/office/drawing/2014/main" id="{FEB15326-3BE2-89E8-9C0C-4A32F2EF6C92}"/>
              </a:ext>
            </a:extLst>
          </p:cNvPr>
          <p:cNvPicPr>
            <a:picLocks noChangeAspect="1"/>
          </p:cNvPicPr>
          <p:nvPr/>
        </p:nvPicPr>
        <p:blipFill rotWithShape="1">
          <a:blip r:embed="rId6">
            <a:extLst>
              <a:ext uri="{28A0092B-C50C-407E-A947-70E740481C1C}">
                <a14:useLocalDpi xmlns:a14="http://schemas.microsoft.com/office/drawing/2010/main" val="0"/>
              </a:ext>
            </a:extLst>
          </a:blip>
          <a:srcRect l="25928" t="10396" r="31261" b="41669"/>
          <a:stretch/>
        </p:blipFill>
        <p:spPr>
          <a:xfrm>
            <a:off x="6953161" y="4558405"/>
            <a:ext cx="1054004" cy="1233603"/>
          </a:xfrm>
          <a:prstGeom prst="rect">
            <a:avLst/>
          </a:prstGeom>
          <a:ln w="6350">
            <a:solidFill>
              <a:schemeClr val="tx1"/>
            </a:solidFill>
          </a:ln>
        </p:spPr>
      </p:pic>
      <p:pic>
        <p:nvPicPr>
          <p:cNvPr id="8" name="Picture 7" descr="A person in a suit and tie&#10;&#10;Description automatically generated with medium confidence">
            <a:extLst>
              <a:ext uri="{FF2B5EF4-FFF2-40B4-BE49-F238E27FC236}">
                <a16:creationId xmlns:a16="http://schemas.microsoft.com/office/drawing/2014/main" id="{CAF58783-8C87-EE51-E628-14921D15FA99}"/>
              </a:ext>
            </a:extLst>
          </p:cNvPr>
          <p:cNvPicPr>
            <a:picLocks noChangeAspect="1"/>
          </p:cNvPicPr>
          <p:nvPr/>
        </p:nvPicPr>
        <p:blipFill rotWithShape="1">
          <a:blip r:embed="rId7">
            <a:extLst>
              <a:ext uri="{28A0092B-C50C-407E-A947-70E740481C1C}">
                <a14:useLocalDpi xmlns:a14="http://schemas.microsoft.com/office/drawing/2010/main" val="0"/>
              </a:ext>
            </a:extLst>
          </a:blip>
          <a:srcRect l="21660" t="9834" r="31060" b="41273"/>
          <a:stretch/>
        </p:blipFill>
        <p:spPr>
          <a:xfrm>
            <a:off x="10371223" y="4556932"/>
            <a:ext cx="1054004" cy="1235076"/>
          </a:xfrm>
          <a:prstGeom prst="rect">
            <a:avLst/>
          </a:prstGeom>
          <a:ln w="6350">
            <a:solidFill>
              <a:schemeClr val="tx1"/>
            </a:solidFill>
          </a:ln>
        </p:spPr>
      </p:pic>
      <p:pic>
        <p:nvPicPr>
          <p:cNvPr id="9" name="Picture 8" descr="A picture containing person, clothing, suit, posing&#10;&#10;Description automatically generated">
            <a:extLst>
              <a:ext uri="{FF2B5EF4-FFF2-40B4-BE49-F238E27FC236}">
                <a16:creationId xmlns:a16="http://schemas.microsoft.com/office/drawing/2014/main" id="{47CAF483-2D6D-CFB6-8ECD-92BF38EBF4B8}"/>
              </a:ext>
            </a:extLst>
          </p:cNvPr>
          <p:cNvPicPr>
            <a:picLocks noChangeAspect="1"/>
          </p:cNvPicPr>
          <p:nvPr/>
        </p:nvPicPr>
        <p:blipFill rotWithShape="1">
          <a:blip r:embed="rId8">
            <a:extLst>
              <a:ext uri="{28A0092B-C50C-407E-A947-70E740481C1C}">
                <a14:useLocalDpi xmlns:a14="http://schemas.microsoft.com/office/drawing/2010/main" val="0"/>
              </a:ext>
            </a:extLst>
          </a:blip>
          <a:srcRect l="21165" t="12468" r="33851" b="41498"/>
          <a:stretch/>
        </p:blipFill>
        <p:spPr>
          <a:xfrm>
            <a:off x="5818843" y="4566025"/>
            <a:ext cx="1054004" cy="1235075"/>
          </a:xfrm>
          <a:prstGeom prst="rect">
            <a:avLst/>
          </a:prstGeom>
          <a:ln w="6350">
            <a:solidFill>
              <a:schemeClr val="tx1"/>
            </a:solidFill>
          </a:ln>
        </p:spPr>
      </p:pic>
      <p:pic>
        <p:nvPicPr>
          <p:cNvPr id="10" name="Picture 9" descr="A person in a suit smiling&#10;&#10;Description automatically generated with low confidence">
            <a:extLst>
              <a:ext uri="{FF2B5EF4-FFF2-40B4-BE49-F238E27FC236}">
                <a16:creationId xmlns:a16="http://schemas.microsoft.com/office/drawing/2014/main" id="{24FF875D-2742-0E46-E385-3CE37653C12C}"/>
              </a:ext>
            </a:extLst>
          </p:cNvPr>
          <p:cNvPicPr>
            <a:picLocks noChangeAspect="1"/>
          </p:cNvPicPr>
          <p:nvPr/>
        </p:nvPicPr>
        <p:blipFill rotWithShape="1">
          <a:blip r:embed="rId9">
            <a:extLst>
              <a:ext uri="{28A0092B-C50C-407E-A947-70E740481C1C}">
                <a14:useLocalDpi xmlns:a14="http://schemas.microsoft.com/office/drawing/2010/main" val="0"/>
              </a:ext>
            </a:extLst>
          </a:blip>
          <a:srcRect l="23174" t="11660" r="31189" b="38785"/>
          <a:stretch/>
        </p:blipFill>
        <p:spPr>
          <a:xfrm>
            <a:off x="9229351" y="4556933"/>
            <a:ext cx="1054004" cy="1235075"/>
          </a:xfrm>
          <a:prstGeom prst="rect">
            <a:avLst/>
          </a:prstGeom>
          <a:ln w="6350">
            <a:solidFill>
              <a:schemeClr val="tx1"/>
            </a:solidFill>
          </a:ln>
        </p:spPr>
      </p:pic>
      <p:pic>
        <p:nvPicPr>
          <p:cNvPr id="11" name="Picture 10" descr="A person in a suit and tie&#10;&#10;Description automatically generated with medium confidence">
            <a:extLst>
              <a:ext uri="{FF2B5EF4-FFF2-40B4-BE49-F238E27FC236}">
                <a16:creationId xmlns:a16="http://schemas.microsoft.com/office/drawing/2014/main" id="{E83C7119-689E-CBFB-C4B2-D069C1A0C19F}"/>
              </a:ext>
            </a:extLst>
          </p:cNvPr>
          <p:cNvPicPr>
            <a:picLocks noChangeAspect="1"/>
          </p:cNvPicPr>
          <p:nvPr/>
        </p:nvPicPr>
        <p:blipFill rotWithShape="1">
          <a:blip r:embed="rId10">
            <a:extLst>
              <a:ext uri="{28A0092B-C50C-407E-A947-70E740481C1C}">
                <a14:useLocalDpi xmlns:a14="http://schemas.microsoft.com/office/drawing/2010/main" val="0"/>
              </a:ext>
            </a:extLst>
          </a:blip>
          <a:srcRect l="21793" t="12294" r="32837" b="40522"/>
          <a:stretch/>
        </p:blipFill>
        <p:spPr>
          <a:xfrm>
            <a:off x="2406650" y="4567498"/>
            <a:ext cx="1055689" cy="1233602"/>
          </a:xfrm>
          <a:prstGeom prst="rect">
            <a:avLst/>
          </a:prstGeom>
          <a:ln w="6350">
            <a:solidFill>
              <a:schemeClr val="tx1"/>
            </a:solid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DC60B-368D-0145-B590-8E7079A1B1B8}"/>
              </a:ext>
            </a:extLst>
          </p:cNvPr>
          <p:cNvSpPr>
            <a:spLocks noGrp="1"/>
          </p:cNvSpPr>
          <p:nvPr>
            <p:ph type="title"/>
          </p:nvPr>
        </p:nvSpPr>
        <p:spPr/>
        <p:txBody>
          <a:bodyPr/>
          <a:lstStyle/>
          <a:p>
            <a:r>
              <a:rPr lang="en-US" dirty="0"/>
              <a:t>Wearable technology</a:t>
            </a:r>
          </a:p>
        </p:txBody>
      </p:sp>
      <p:sp>
        <p:nvSpPr>
          <p:cNvPr id="3" name="Content Placeholder 2">
            <a:extLst>
              <a:ext uri="{FF2B5EF4-FFF2-40B4-BE49-F238E27FC236}">
                <a16:creationId xmlns:a16="http://schemas.microsoft.com/office/drawing/2014/main" id="{FD904E1B-A4CA-0E0A-E7D6-7461E305BDDE}"/>
              </a:ext>
            </a:extLst>
          </p:cNvPr>
          <p:cNvSpPr>
            <a:spLocks noGrp="1"/>
          </p:cNvSpPr>
          <p:nvPr>
            <p:ph idx="1"/>
          </p:nvPr>
        </p:nvSpPr>
        <p:spPr>
          <a:xfrm>
            <a:off x="9186332" y="2133600"/>
            <a:ext cx="2738968" cy="4194175"/>
          </a:xfrm>
        </p:spPr>
        <p:txBody>
          <a:bodyPr/>
          <a:lstStyle/>
          <a:p>
            <a:pPr>
              <a:spcBef>
                <a:spcPts val="0"/>
              </a:spcBef>
              <a:spcAft>
                <a:spcPts val="1200"/>
              </a:spcAft>
            </a:pPr>
            <a:r>
              <a:rPr lang="en-US" sz="2000" dirty="0">
                <a:cs typeface="Calibri"/>
              </a:rPr>
              <a:t>Wearable technology is permitted in certain instances.</a:t>
            </a:r>
          </a:p>
          <a:p>
            <a:pPr>
              <a:spcBef>
                <a:spcPts val="0"/>
              </a:spcBef>
              <a:spcAft>
                <a:spcPts val="1200"/>
              </a:spcAft>
            </a:pPr>
            <a:r>
              <a:rPr lang="en-US" sz="2000" dirty="0">
                <a:cs typeface="Calibri"/>
              </a:rPr>
              <a:t>Coaches and officials must review the Rule Change to Rule 4-2-12 (earlier in this presentation).</a:t>
            </a:r>
          </a:p>
        </p:txBody>
      </p:sp>
      <p:sp>
        <p:nvSpPr>
          <p:cNvPr id="4" name="Footer Placeholder 3">
            <a:extLst>
              <a:ext uri="{FF2B5EF4-FFF2-40B4-BE49-F238E27FC236}">
                <a16:creationId xmlns:a16="http://schemas.microsoft.com/office/drawing/2014/main" id="{B02DB8A7-1377-5AB3-AE88-7E20C8784424}"/>
              </a:ext>
            </a:extLst>
          </p:cNvPr>
          <p:cNvSpPr>
            <a:spLocks noGrp="1"/>
          </p:cNvSpPr>
          <p:nvPr>
            <p:ph type="ftr" sz="quarter" idx="11"/>
          </p:nvPr>
        </p:nvSpPr>
        <p:spPr/>
        <p:txBody>
          <a:bodyPr/>
          <a:lstStyle/>
          <a:p>
            <a:pPr>
              <a:defRPr/>
            </a:pPr>
            <a:r>
              <a:rPr lang="en-US"/>
              <a:t>www.nfhs.org</a:t>
            </a:r>
            <a:endParaRPr lang="en-US" dirty="0"/>
          </a:p>
        </p:txBody>
      </p:sp>
      <p:pic>
        <p:nvPicPr>
          <p:cNvPr id="6" name="Picture 5" descr="Graphical user interface&#10;&#10;Description automatically generated with low confidence">
            <a:extLst>
              <a:ext uri="{FF2B5EF4-FFF2-40B4-BE49-F238E27FC236}">
                <a16:creationId xmlns:a16="http://schemas.microsoft.com/office/drawing/2014/main" id="{52B39948-4BC4-9614-81D9-FCAB616E14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2302" y="2045630"/>
            <a:ext cx="7761731" cy="3610108"/>
          </a:xfrm>
          <a:prstGeom prst="rect">
            <a:avLst/>
          </a:prstGeom>
        </p:spPr>
      </p:pic>
      <p:sp>
        <p:nvSpPr>
          <p:cNvPr id="8" name="TextBox 7">
            <a:extLst>
              <a:ext uri="{FF2B5EF4-FFF2-40B4-BE49-F238E27FC236}">
                <a16:creationId xmlns:a16="http://schemas.microsoft.com/office/drawing/2014/main" id="{D12910C3-66F4-B28A-3D14-B92B54DB7395}"/>
              </a:ext>
            </a:extLst>
          </p:cNvPr>
          <p:cNvSpPr txBox="1"/>
          <p:nvPr/>
        </p:nvSpPr>
        <p:spPr>
          <a:xfrm>
            <a:off x="1401571" y="5673199"/>
            <a:ext cx="3569969" cy="646331"/>
          </a:xfrm>
          <a:prstGeom prst="rect">
            <a:avLst/>
          </a:prstGeom>
          <a:noFill/>
        </p:spPr>
        <p:txBody>
          <a:bodyPr wrap="square" lIns="91440" tIns="45720" rIns="91440" bIns="45720" rtlCol="0" anchor="t">
            <a:spAutoFit/>
          </a:bodyPr>
          <a:lstStyle/>
          <a:p>
            <a:pPr algn="ctr"/>
            <a:r>
              <a:rPr lang="en-US" dirty="0">
                <a:latin typeface="Calibri"/>
                <a:cs typeface="Arial"/>
              </a:rPr>
              <a:t>ILLEGAL – cannot be worn on wrist (below shoulder)</a:t>
            </a:r>
            <a:endParaRPr lang="en-US" dirty="0">
              <a:latin typeface="Calibri"/>
            </a:endParaRPr>
          </a:p>
        </p:txBody>
      </p:sp>
      <p:sp>
        <p:nvSpPr>
          <p:cNvPr id="9" name="TextBox 8">
            <a:extLst>
              <a:ext uri="{FF2B5EF4-FFF2-40B4-BE49-F238E27FC236}">
                <a16:creationId xmlns:a16="http://schemas.microsoft.com/office/drawing/2014/main" id="{65DD083B-F40C-82AC-5037-7900E43EF747}"/>
              </a:ext>
            </a:extLst>
          </p:cNvPr>
          <p:cNvSpPr txBox="1"/>
          <p:nvPr/>
        </p:nvSpPr>
        <p:spPr>
          <a:xfrm>
            <a:off x="5409440" y="5673199"/>
            <a:ext cx="3629588" cy="369332"/>
          </a:xfrm>
          <a:prstGeom prst="rect">
            <a:avLst/>
          </a:prstGeom>
          <a:noFill/>
        </p:spPr>
        <p:txBody>
          <a:bodyPr wrap="square" lIns="91440" tIns="45720" rIns="91440" bIns="45720" rtlCol="0" anchor="t">
            <a:spAutoFit/>
          </a:bodyPr>
          <a:lstStyle/>
          <a:p>
            <a:pPr algn="ctr"/>
            <a:r>
              <a:rPr lang="en-US" dirty="0">
                <a:latin typeface="Calibri"/>
                <a:cs typeface="Arial"/>
              </a:rPr>
              <a:t>LEGAL – worn on the shoe</a:t>
            </a:r>
            <a:endParaRPr lang="en-US" dirty="0">
              <a:latin typeface="Calibri"/>
            </a:endParaRPr>
          </a:p>
        </p:txBody>
      </p:sp>
    </p:spTree>
    <p:extLst>
      <p:ext uri="{BB962C8B-B14F-4D97-AF65-F5344CB8AC3E}">
        <p14:creationId xmlns:p14="http://schemas.microsoft.com/office/powerpoint/2010/main" val="31852971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3BD07-EC5C-1C71-9130-E9E00670EBF6}"/>
              </a:ext>
            </a:extLst>
          </p:cNvPr>
          <p:cNvSpPr>
            <a:spLocks noGrp="1"/>
          </p:cNvSpPr>
          <p:nvPr>
            <p:ph type="title"/>
          </p:nvPr>
        </p:nvSpPr>
        <p:spPr/>
        <p:txBody>
          <a:bodyPr/>
          <a:lstStyle/>
          <a:p>
            <a:r>
              <a:rPr lang="en-US" dirty="0">
                <a:ea typeface="+mj-lt"/>
                <a:cs typeface="+mj-lt"/>
              </a:rPr>
              <a:t>Coaching and team </a:t>
            </a:r>
            <a:r>
              <a:rPr lang="en-US" dirty="0"/>
              <a:t>Area decorum</a:t>
            </a:r>
          </a:p>
        </p:txBody>
      </p:sp>
      <p:sp>
        <p:nvSpPr>
          <p:cNvPr id="3" name="Content Placeholder 2">
            <a:extLst>
              <a:ext uri="{FF2B5EF4-FFF2-40B4-BE49-F238E27FC236}">
                <a16:creationId xmlns:a16="http://schemas.microsoft.com/office/drawing/2014/main" id="{70BDFAB0-6DF0-27E5-053F-EFAB6C2EC6FD}"/>
              </a:ext>
            </a:extLst>
          </p:cNvPr>
          <p:cNvSpPr>
            <a:spLocks noGrp="1"/>
          </p:cNvSpPr>
          <p:nvPr>
            <p:ph idx="1"/>
          </p:nvPr>
        </p:nvSpPr>
        <p:spPr>
          <a:xfrm>
            <a:off x="7026160" y="2105188"/>
            <a:ext cx="4941473" cy="4211382"/>
          </a:xfrm>
        </p:spPr>
        <p:txBody>
          <a:bodyPr/>
          <a:lstStyle/>
          <a:p>
            <a:pPr marL="457200" lvl="0" indent="-457200" algn="l" rtl="0">
              <a:spcBef>
                <a:spcPts val="0"/>
              </a:spcBef>
              <a:spcAft>
                <a:spcPts val="1200"/>
              </a:spcAft>
            </a:pPr>
            <a:r>
              <a:rPr lang="en-US" dirty="0"/>
              <a:t>Coaches set the tone with display of sportsmanship.</a:t>
            </a:r>
          </a:p>
          <a:p>
            <a:pPr marL="457200" lvl="0" indent="-457200" algn="l" rtl="0">
              <a:spcBef>
                <a:spcPts val="0"/>
              </a:spcBef>
              <a:spcAft>
                <a:spcPts val="1200"/>
              </a:spcAft>
            </a:pPr>
            <a:r>
              <a:rPr lang="en-US" dirty="0"/>
              <a:t>Officials focus on action of players, coaches and other bench personnel.</a:t>
            </a:r>
            <a:endParaRPr lang="en-US" dirty="0">
              <a:cs typeface="Calibri"/>
            </a:endParaRPr>
          </a:p>
          <a:p>
            <a:pPr marL="457200" indent="-457200">
              <a:spcBef>
                <a:spcPts val="0"/>
              </a:spcBef>
              <a:spcAft>
                <a:spcPts val="1200"/>
              </a:spcAft>
            </a:pPr>
            <a:r>
              <a:rPr lang="en-US" dirty="0"/>
              <a:t>An open line of communication between officials and coaches makes for a better game.</a:t>
            </a:r>
            <a:endParaRPr lang="en-US" dirty="0">
              <a:cs typeface="Calibri"/>
            </a:endParaRPr>
          </a:p>
          <a:p>
            <a:pPr marL="457200" lvl="0" indent="-457200" algn="l" rtl="0">
              <a:spcBef>
                <a:spcPts val="0"/>
              </a:spcBef>
              <a:spcAft>
                <a:spcPts val="1200"/>
              </a:spcAft>
            </a:pPr>
            <a:endParaRPr lang="en-US" dirty="0">
              <a:cs typeface="Calibri"/>
            </a:endParaRPr>
          </a:p>
          <a:p>
            <a:pPr marL="457200" indent="-457200"/>
            <a:endParaRPr lang="en-US" dirty="0">
              <a:cs typeface="Calibri"/>
            </a:endParaRPr>
          </a:p>
        </p:txBody>
      </p:sp>
      <p:sp>
        <p:nvSpPr>
          <p:cNvPr id="4" name="Footer Placeholder 3">
            <a:extLst>
              <a:ext uri="{FF2B5EF4-FFF2-40B4-BE49-F238E27FC236}">
                <a16:creationId xmlns:a16="http://schemas.microsoft.com/office/drawing/2014/main" id="{B1180215-AC5B-4519-4123-B4F24856BA03}"/>
              </a:ext>
            </a:extLst>
          </p:cNvPr>
          <p:cNvSpPr>
            <a:spLocks noGrp="1"/>
          </p:cNvSpPr>
          <p:nvPr>
            <p:ph type="ftr" sz="quarter" idx="11"/>
          </p:nvPr>
        </p:nvSpPr>
        <p:spPr/>
        <p:txBody>
          <a:bodyPr/>
          <a:lstStyle/>
          <a:p>
            <a:pPr>
              <a:defRPr/>
            </a:pPr>
            <a:r>
              <a:rPr lang="en-US"/>
              <a:t>www.nfhs.org</a:t>
            </a:r>
            <a:endParaRPr lang="en-US" dirty="0"/>
          </a:p>
        </p:txBody>
      </p:sp>
      <p:pic>
        <p:nvPicPr>
          <p:cNvPr id="8" name="Picture 7" descr="A picture containing text, silhouette&#10;&#10;Description automatically generated">
            <a:extLst>
              <a:ext uri="{FF2B5EF4-FFF2-40B4-BE49-F238E27FC236}">
                <a16:creationId xmlns:a16="http://schemas.microsoft.com/office/drawing/2014/main" id="{44771CAF-2FDE-8ED4-A894-85199501A5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8861" y="2035277"/>
            <a:ext cx="5317630" cy="4365219"/>
          </a:xfrm>
          <a:prstGeom prst="rect">
            <a:avLst/>
          </a:prstGeom>
        </p:spPr>
      </p:pic>
    </p:spTree>
    <p:extLst>
      <p:ext uri="{BB962C8B-B14F-4D97-AF65-F5344CB8AC3E}">
        <p14:creationId xmlns:p14="http://schemas.microsoft.com/office/powerpoint/2010/main" val="3627041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A670F-E562-C7C4-89E6-378302660CA6}"/>
              </a:ext>
            </a:extLst>
          </p:cNvPr>
          <p:cNvSpPr>
            <a:spLocks noGrp="1"/>
          </p:cNvSpPr>
          <p:nvPr>
            <p:ph type="title"/>
          </p:nvPr>
        </p:nvSpPr>
        <p:spPr/>
        <p:txBody>
          <a:bodyPr/>
          <a:lstStyle/>
          <a:p>
            <a:r>
              <a:rPr lang="en-US" dirty="0"/>
              <a:t>COACHING AND TEAM </a:t>
            </a:r>
            <a:r>
              <a:rPr lang="en-US" dirty="0">
                <a:ea typeface="+mj-lt"/>
                <a:cs typeface="+mj-lt"/>
              </a:rPr>
              <a:t>AREA DECORUM</a:t>
            </a:r>
            <a:endParaRPr lang="en-US" b="0" dirty="0">
              <a:ea typeface="+mj-lt"/>
              <a:cs typeface="+mj-lt"/>
            </a:endParaRPr>
          </a:p>
        </p:txBody>
      </p:sp>
      <p:sp>
        <p:nvSpPr>
          <p:cNvPr id="3" name="Content Placeholder 2">
            <a:extLst>
              <a:ext uri="{FF2B5EF4-FFF2-40B4-BE49-F238E27FC236}">
                <a16:creationId xmlns:a16="http://schemas.microsoft.com/office/drawing/2014/main" id="{DDC66A0E-30FF-BD84-94A9-858F418919F4}"/>
              </a:ext>
            </a:extLst>
          </p:cNvPr>
          <p:cNvSpPr>
            <a:spLocks noGrp="1"/>
          </p:cNvSpPr>
          <p:nvPr>
            <p:ph idx="1"/>
          </p:nvPr>
        </p:nvSpPr>
        <p:spPr>
          <a:xfrm>
            <a:off x="6632220" y="2101645"/>
            <a:ext cx="5436266" cy="4226131"/>
          </a:xfrm>
        </p:spPr>
        <p:txBody>
          <a:bodyPr/>
          <a:lstStyle/>
          <a:p>
            <a:pPr marL="603250" indent="-457200"/>
            <a:r>
              <a:rPr lang="en-US" dirty="0"/>
              <a:t>Examples of inappropriate decorum:</a:t>
            </a:r>
            <a:endParaRPr lang="en-US"/>
          </a:p>
          <a:p>
            <a:pPr lvl="1"/>
            <a:r>
              <a:rPr lang="en-US" dirty="0"/>
              <a:t>Kicking or throwing objects in reaction to decision.</a:t>
            </a:r>
            <a:endParaRPr lang="en-US" dirty="0">
              <a:cs typeface="Calibri"/>
            </a:endParaRPr>
          </a:p>
          <a:p>
            <a:pPr lvl="1"/>
            <a:r>
              <a:rPr lang="en-US" dirty="0"/>
              <a:t>Entering the field to dissent or confront an official.</a:t>
            </a:r>
            <a:endParaRPr lang="en-US" dirty="0">
              <a:cs typeface="Calibri"/>
            </a:endParaRPr>
          </a:p>
          <a:p>
            <a:pPr lvl="1"/>
            <a:r>
              <a:rPr lang="en-US" dirty="0"/>
              <a:t>Acting in a provocative or inflammatory manner.</a:t>
            </a:r>
          </a:p>
          <a:p>
            <a:pPr lvl="1"/>
            <a:r>
              <a:rPr lang="en-US" dirty="0"/>
              <a:t>Arguing calls constantly.</a:t>
            </a:r>
            <a:endParaRPr lang="en-US">
              <a:cs typeface="Calibri"/>
            </a:endParaRPr>
          </a:p>
          <a:p>
            <a:pPr marL="603250" indent="-457200"/>
            <a:r>
              <a:rPr lang="en-US" dirty="0"/>
              <a:t>Referees must manage this type of behavior.</a:t>
            </a:r>
            <a:endParaRPr lang="en-US" dirty="0">
              <a:cs typeface="Calibri"/>
            </a:endParaRPr>
          </a:p>
          <a:p>
            <a:pPr marL="603250" indent="-457200"/>
            <a:endParaRPr lang="en-US" dirty="0">
              <a:cs typeface="Calibri"/>
            </a:endParaRPr>
          </a:p>
          <a:p>
            <a:pPr marL="603250" indent="-457200"/>
            <a:endParaRPr lang="en-US" dirty="0">
              <a:cs typeface="Calibri"/>
            </a:endParaRPr>
          </a:p>
          <a:p>
            <a:pPr marL="457200" indent="-457200"/>
            <a:endParaRPr lang="en-US" dirty="0">
              <a:cs typeface="Calibri"/>
            </a:endParaRPr>
          </a:p>
        </p:txBody>
      </p:sp>
      <p:sp>
        <p:nvSpPr>
          <p:cNvPr id="4" name="Footer Placeholder 3">
            <a:extLst>
              <a:ext uri="{FF2B5EF4-FFF2-40B4-BE49-F238E27FC236}">
                <a16:creationId xmlns:a16="http://schemas.microsoft.com/office/drawing/2014/main" id="{3FCAF01E-ACC6-B2FE-2082-675AFC17205E}"/>
              </a:ext>
            </a:extLst>
          </p:cNvPr>
          <p:cNvSpPr>
            <a:spLocks noGrp="1"/>
          </p:cNvSpPr>
          <p:nvPr>
            <p:ph type="ftr" sz="quarter" idx="11"/>
          </p:nvPr>
        </p:nvSpPr>
        <p:spPr/>
        <p:txBody>
          <a:bodyPr/>
          <a:lstStyle/>
          <a:p>
            <a:pPr>
              <a:defRPr/>
            </a:pPr>
            <a:r>
              <a:rPr lang="en-US"/>
              <a:t>www.nfhs.org</a:t>
            </a:r>
            <a:endParaRPr lang="en-US" dirty="0"/>
          </a:p>
        </p:txBody>
      </p:sp>
      <p:pic>
        <p:nvPicPr>
          <p:cNvPr id="6" name="Picture 5" descr="A picture containing text&#10;&#10;Description automatically generated">
            <a:extLst>
              <a:ext uri="{FF2B5EF4-FFF2-40B4-BE49-F238E27FC236}">
                <a16:creationId xmlns:a16="http://schemas.microsoft.com/office/drawing/2014/main" id="{09676925-9167-7848-7AD3-30AA7AEF5C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4546" y="1976285"/>
            <a:ext cx="5494677" cy="4439264"/>
          </a:xfrm>
          <a:prstGeom prst="rect">
            <a:avLst/>
          </a:prstGeom>
        </p:spPr>
      </p:pic>
    </p:spTree>
    <p:extLst>
      <p:ext uri="{BB962C8B-B14F-4D97-AF65-F5344CB8AC3E}">
        <p14:creationId xmlns:p14="http://schemas.microsoft.com/office/powerpoint/2010/main" val="31130262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11161-A4A2-44D2-923F-5E920B1A20F6}"/>
              </a:ext>
            </a:extLst>
          </p:cNvPr>
          <p:cNvSpPr>
            <a:spLocks noGrp="1"/>
          </p:cNvSpPr>
          <p:nvPr>
            <p:ph type="title"/>
          </p:nvPr>
        </p:nvSpPr>
        <p:spPr/>
        <p:txBody>
          <a:bodyPr/>
          <a:lstStyle/>
          <a:p>
            <a:r>
              <a:rPr lang="en-US" dirty="0">
                <a:ea typeface="+mj-lt"/>
                <a:cs typeface="+mj-lt"/>
              </a:rPr>
              <a:t>DENYING AN OBVIOUS GOAL SCORING OPPORTUNITY (DOGSO)</a:t>
            </a:r>
            <a:r>
              <a:rPr lang="en-US" dirty="0"/>
              <a:t> </a:t>
            </a:r>
          </a:p>
        </p:txBody>
      </p:sp>
      <p:sp>
        <p:nvSpPr>
          <p:cNvPr id="3" name="Content Placeholder 2">
            <a:extLst>
              <a:ext uri="{FF2B5EF4-FFF2-40B4-BE49-F238E27FC236}">
                <a16:creationId xmlns:a16="http://schemas.microsoft.com/office/drawing/2014/main" id="{ABD0EF56-7283-4ABE-A506-C0A3D7B7A381}"/>
              </a:ext>
            </a:extLst>
          </p:cNvPr>
          <p:cNvSpPr>
            <a:spLocks noGrp="1"/>
          </p:cNvSpPr>
          <p:nvPr>
            <p:ph idx="1"/>
          </p:nvPr>
        </p:nvSpPr>
        <p:spPr/>
        <p:txBody>
          <a:bodyPr>
            <a:normAutofit fontScale="70000" lnSpcReduction="20000"/>
          </a:bodyPr>
          <a:lstStyle/>
          <a:p>
            <a:pPr marL="0" indent="0">
              <a:buNone/>
            </a:pPr>
            <a:r>
              <a:rPr lang="en-US" sz="2900" b="1" dirty="0">
                <a:solidFill>
                  <a:schemeClr val="tx1">
                    <a:lumMod val="50000"/>
                  </a:schemeClr>
                </a:solidFill>
              </a:rPr>
              <a:t>Denying an Obvious Goal Scoring Opportunity (DOGSO) is an egregious attempt to prevent opponents from scoring.</a:t>
            </a:r>
          </a:p>
          <a:p>
            <a:pPr marL="0" marR="0" indent="0" algn="l" fontAlgn="base">
              <a:lnSpc>
                <a:spcPct val="107000"/>
              </a:lnSpc>
              <a:spcBef>
                <a:spcPts val="0"/>
              </a:spcBef>
              <a:spcAft>
                <a:spcPts val="0"/>
              </a:spcAft>
              <a:buNone/>
            </a:pPr>
            <a:endParaRPr lang="en-US" sz="2800" kern="100" dirty="0">
              <a:solidFill>
                <a:srgbClr val="080808"/>
              </a:solidFill>
              <a:effectLst/>
              <a:latin typeface="Calibri" panose="020F0502020204030204" pitchFamily="34" charset="0"/>
              <a:ea typeface="Times New Roman" panose="02020603050405020304" pitchFamily="18" charset="0"/>
              <a:cs typeface="Calibri" panose="020F0502020204030204" pitchFamily="34" charset="0"/>
            </a:endParaRPr>
          </a:p>
          <a:p>
            <a:pPr marL="0" marR="0" indent="0" algn="l" fontAlgn="base">
              <a:lnSpc>
                <a:spcPct val="107000"/>
              </a:lnSpc>
              <a:spcBef>
                <a:spcPts val="0"/>
              </a:spcBef>
              <a:spcAft>
                <a:spcPts val="0"/>
              </a:spcAft>
              <a:buNone/>
            </a:pPr>
            <a:r>
              <a:rPr lang="en-US" sz="2800" kern="100" dirty="0">
                <a:solidFill>
                  <a:srgbClr val="080808"/>
                </a:solidFill>
                <a:effectLst/>
                <a:latin typeface="Calibri" panose="020F0502020204030204" pitchFamily="34" charset="0"/>
                <a:ea typeface="Times New Roman" panose="02020603050405020304" pitchFamily="18" charset="0"/>
                <a:cs typeface="Calibri" panose="020F0502020204030204" pitchFamily="34" charset="0"/>
              </a:rPr>
              <a:t>For a player to be sent off for denying and obvious goal-scoring opportunity the following four criteria must be present:</a:t>
            </a:r>
          </a:p>
          <a:p>
            <a:pPr marL="0" marR="0" indent="0" algn="l" fontAlgn="base">
              <a:lnSpc>
                <a:spcPct val="107000"/>
              </a:lnSpc>
              <a:spcBef>
                <a:spcPts val="0"/>
              </a:spcBef>
              <a:spcAft>
                <a:spcPts val="0"/>
              </a:spcAft>
              <a:buNone/>
            </a:pPr>
            <a:endParaRPr lang="en-US" sz="2800" kern="100" dirty="0">
              <a:effectLst/>
              <a:latin typeface="Calibri" panose="020F0502020204030204" pitchFamily="34" charset="0"/>
              <a:ea typeface="SimSun" panose="02010600030101010101" pitchFamily="2" charset="-122"/>
              <a:cs typeface="Times New Roman" panose="02020603050405020304" pitchFamily="18" charset="0"/>
            </a:endParaRPr>
          </a:p>
          <a:p>
            <a:pPr marL="342900" marR="0" lvl="0" indent="-342900" algn="l" fontAlgn="base">
              <a:lnSpc>
                <a:spcPct val="107000"/>
              </a:lnSpc>
              <a:spcBef>
                <a:spcPts val="0"/>
              </a:spcBef>
              <a:spcAft>
                <a:spcPts val="0"/>
              </a:spcAft>
              <a:buFont typeface="+mj-lt"/>
              <a:buAutoNum type="arabicPeriod"/>
            </a:pPr>
            <a:r>
              <a:rPr lang="en-US" sz="2800" kern="100" dirty="0">
                <a:solidFill>
                  <a:srgbClr val="080808"/>
                </a:solidFill>
                <a:effectLst/>
                <a:latin typeface="Calibri" panose="020F0502020204030204" pitchFamily="34" charset="0"/>
                <a:ea typeface="Times New Roman" panose="02020603050405020304" pitchFamily="18" charset="0"/>
                <a:cs typeface="Calibri" panose="020F0502020204030204" pitchFamily="34" charset="0"/>
              </a:rPr>
              <a:t>Distance between the offense and the goal (the offense must be near the goal).</a:t>
            </a:r>
            <a:endParaRPr lang="en-US" sz="2800" kern="100" dirty="0">
              <a:effectLst/>
              <a:latin typeface="Calibri" panose="020F0502020204030204" pitchFamily="34" charset="0"/>
              <a:ea typeface="SimSun" panose="02010600030101010101" pitchFamily="2" charset="-122"/>
              <a:cs typeface="Times New Roman" panose="02020603050405020304" pitchFamily="18" charset="0"/>
            </a:endParaRPr>
          </a:p>
          <a:p>
            <a:pPr marL="342900" marR="0" lvl="0" indent="-342900" algn="l" fontAlgn="base">
              <a:lnSpc>
                <a:spcPct val="107000"/>
              </a:lnSpc>
              <a:spcBef>
                <a:spcPts val="0"/>
              </a:spcBef>
              <a:spcAft>
                <a:spcPts val="0"/>
              </a:spcAft>
              <a:buFont typeface="+mj-lt"/>
              <a:buAutoNum type="arabicPeriod"/>
            </a:pPr>
            <a:r>
              <a:rPr lang="en-US" sz="2800" kern="100" dirty="0">
                <a:solidFill>
                  <a:srgbClr val="080808"/>
                </a:solidFill>
                <a:effectLst/>
                <a:latin typeface="Calibri" panose="020F0502020204030204" pitchFamily="34" charset="0"/>
                <a:ea typeface="Times New Roman" panose="02020603050405020304" pitchFamily="18" charset="0"/>
                <a:cs typeface="Calibri" panose="020F0502020204030204" pitchFamily="34" charset="0"/>
              </a:rPr>
              <a:t>General direction of play (the attacking players are generally headed toward the goal).</a:t>
            </a:r>
            <a:endParaRPr lang="en-US" sz="2800" kern="100" dirty="0">
              <a:effectLst/>
              <a:latin typeface="Calibri" panose="020F0502020204030204" pitchFamily="34" charset="0"/>
              <a:ea typeface="SimSun" panose="02010600030101010101" pitchFamily="2" charset="-122"/>
              <a:cs typeface="Times New Roman" panose="02020603050405020304" pitchFamily="18" charset="0"/>
            </a:endParaRPr>
          </a:p>
          <a:p>
            <a:pPr marL="342900" marR="0" lvl="0" indent="-342900" algn="l" fontAlgn="base">
              <a:lnSpc>
                <a:spcPct val="107000"/>
              </a:lnSpc>
              <a:spcBef>
                <a:spcPts val="0"/>
              </a:spcBef>
              <a:spcAft>
                <a:spcPts val="0"/>
              </a:spcAft>
              <a:buFont typeface="+mj-lt"/>
              <a:buAutoNum type="arabicPeriod"/>
            </a:pPr>
            <a:r>
              <a:rPr lang="en-US" sz="2800" kern="100" dirty="0">
                <a:solidFill>
                  <a:srgbClr val="080808"/>
                </a:solidFill>
                <a:effectLst/>
                <a:latin typeface="Calibri" panose="020F0502020204030204" pitchFamily="34" charset="0"/>
                <a:ea typeface="Times New Roman" panose="02020603050405020304" pitchFamily="18" charset="0"/>
                <a:cs typeface="Calibri" panose="020F0502020204030204" pitchFamily="34" charset="0"/>
              </a:rPr>
              <a:t>Likelihood of keeping or gaining control of the ball (the player must have or been able to control the ball in order to score).</a:t>
            </a:r>
            <a:endParaRPr lang="en-US" sz="2800" kern="100" dirty="0">
              <a:effectLst/>
              <a:latin typeface="Calibri" panose="020F0502020204030204" pitchFamily="34" charset="0"/>
              <a:ea typeface="SimSun" panose="02010600030101010101" pitchFamily="2" charset="-122"/>
              <a:cs typeface="Times New Roman" panose="02020603050405020304" pitchFamily="18" charset="0"/>
            </a:endParaRPr>
          </a:p>
          <a:p>
            <a:pPr marL="342900" marR="0" lvl="0" indent="-342900" algn="l" fontAlgn="base">
              <a:lnSpc>
                <a:spcPct val="107000"/>
              </a:lnSpc>
              <a:spcBef>
                <a:spcPts val="0"/>
              </a:spcBef>
              <a:spcAft>
                <a:spcPts val="0"/>
              </a:spcAft>
              <a:buFont typeface="+mj-lt"/>
              <a:buAutoNum type="arabicPeriod"/>
            </a:pPr>
            <a:r>
              <a:rPr lang="en-US" sz="2800" kern="100" dirty="0">
                <a:solidFill>
                  <a:srgbClr val="080808"/>
                </a:solidFill>
                <a:effectLst/>
                <a:latin typeface="Calibri" panose="020F0502020204030204" pitchFamily="34" charset="0"/>
                <a:ea typeface="Times New Roman" panose="02020603050405020304" pitchFamily="18" charset="0"/>
                <a:cs typeface="Calibri" panose="020F0502020204030204" pitchFamily="34" charset="0"/>
              </a:rPr>
              <a:t>Location and number of defenders (If another defender, including the goalkeeper is in a closed enough position to make a lawful tackle or attempt a save then this criteria is not met).</a:t>
            </a:r>
            <a:endParaRPr lang="en-US" sz="2800" kern="100" dirty="0">
              <a:effectLst/>
              <a:latin typeface="Calibri" panose="020F0502020204030204" pitchFamily="34" charset="0"/>
              <a:ea typeface="SimSun" panose="02010600030101010101" pitchFamily="2" charset="-122"/>
              <a:cs typeface="Times New Roman" panose="02020603050405020304" pitchFamily="18" charset="0"/>
            </a:endParaRPr>
          </a:p>
          <a:p>
            <a:pPr marL="0" indent="0">
              <a:buNone/>
            </a:pPr>
            <a:endParaRPr lang="en-US" sz="2800" kern="100" dirty="0">
              <a:solidFill>
                <a:srgbClr val="080808"/>
              </a:solidFill>
              <a:effectLst/>
              <a:latin typeface="Calibri" panose="020F0502020204030204" pitchFamily="34" charset="0"/>
              <a:ea typeface="Times New Roman" panose="02020603050405020304" pitchFamily="18" charset="0"/>
            </a:endParaRPr>
          </a:p>
          <a:p>
            <a:pPr marL="0" indent="0">
              <a:buNone/>
            </a:pPr>
            <a:r>
              <a:rPr lang="en-US" sz="2800" b="1" kern="100" dirty="0">
                <a:solidFill>
                  <a:srgbClr val="080808"/>
                </a:solidFill>
                <a:effectLst/>
                <a:latin typeface="Calibri" panose="020F0502020204030204" pitchFamily="34" charset="0"/>
                <a:ea typeface="Times New Roman" panose="02020603050405020304" pitchFamily="18" charset="0"/>
              </a:rPr>
              <a:t>If any element is missing, the player cannot be sent off for denying an obvious goal-scoring opportunity. </a:t>
            </a:r>
            <a:endParaRPr lang="en-US" b="1" dirty="0"/>
          </a:p>
          <a:p>
            <a:endParaRPr lang="en-US" dirty="0"/>
          </a:p>
          <a:p>
            <a:endParaRPr lang="en-US" dirty="0"/>
          </a:p>
        </p:txBody>
      </p:sp>
      <p:sp>
        <p:nvSpPr>
          <p:cNvPr id="4" name="Footer Placeholder 3">
            <a:extLst>
              <a:ext uri="{FF2B5EF4-FFF2-40B4-BE49-F238E27FC236}">
                <a16:creationId xmlns:a16="http://schemas.microsoft.com/office/drawing/2014/main" id="{262B598C-9FD4-4E03-BC35-F8052F392D78}"/>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14487464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774DB-0F34-4D5E-006A-806427CDBFCF}"/>
              </a:ext>
            </a:extLst>
          </p:cNvPr>
          <p:cNvSpPr>
            <a:spLocks noGrp="1"/>
          </p:cNvSpPr>
          <p:nvPr>
            <p:ph type="title"/>
          </p:nvPr>
        </p:nvSpPr>
        <p:spPr/>
        <p:txBody>
          <a:bodyPr/>
          <a:lstStyle/>
          <a:p>
            <a:r>
              <a:rPr lang="en-US" dirty="0">
                <a:ea typeface="+mj-lt"/>
                <a:cs typeface="+mj-lt"/>
              </a:rPr>
              <a:t>DENYING AN OBVIOUS GOAL SCORING OPPORTUNITY (DOGSO)</a:t>
            </a:r>
            <a:r>
              <a:rPr lang="en-US" dirty="0"/>
              <a:t> </a:t>
            </a:r>
            <a:endParaRPr lang="en-US" strike="sngStrike" dirty="0"/>
          </a:p>
        </p:txBody>
      </p:sp>
      <p:sp>
        <p:nvSpPr>
          <p:cNvPr id="3" name="Content Placeholder 2">
            <a:extLst>
              <a:ext uri="{FF2B5EF4-FFF2-40B4-BE49-F238E27FC236}">
                <a16:creationId xmlns:a16="http://schemas.microsoft.com/office/drawing/2014/main" id="{F96D860E-D79E-E9E7-0B93-6886C77F4813}"/>
              </a:ext>
            </a:extLst>
          </p:cNvPr>
          <p:cNvSpPr>
            <a:spLocks noGrp="1"/>
          </p:cNvSpPr>
          <p:nvPr>
            <p:ph idx="1"/>
          </p:nvPr>
        </p:nvSpPr>
        <p:spPr>
          <a:xfrm>
            <a:off x="1218999" y="1947554"/>
            <a:ext cx="10513689" cy="4384984"/>
          </a:xfrm>
        </p:spPr>
        <p:txBody>
          <a:bodyPr>
            <a:normAutofit/>
          </a:bodyPr>
          <a:lstStyle/>
          <a:p>
            <a:pPr marL="146050" indent="0">
              <a:buNone/>
            </a:pPr>
            <a:r>
              <a:rPr lang="en-US" dirty="0">
                <a:cs typeface="Calibri"/>
              </a:rPr>
              <a:t>Questions to ask when judging on the four considerations:</a:t>
            </a:r>
          </a:p>
          <a:p>
            <a:pPr marL="146050" indent="0">
              <a:buNone/>
            </a:pPr>
            <a:endParaRPr lang="en-US" dirty="0">
              <a:cs typeface="Calibri"/>
            </a:endParaRPr>
          </a:p>
          <a:p>
            <a:r>
              <a:rPr lang="en-US" sz="1800" dirty="0">
                <a:latin typeface="Segoe UI" panose="020B0502040204020203" pitchFamily="34" charset="0"/>
              </a:rPr>
              <a:t>Where does the offense occur on the field?</a:t>
            </a:r>
          </a:p>
          <a:p>
            <a:r>
              <a:rPr lang="en-US" sz="1800" dirty="0">
                <a:latin typeface="Segoe UI" panose="020B0502040204020203" pitchFamily="34" charset="0"/>
              </a:rPr>
              <a:t>Did the foul occur inside or outside the penalty area?</a:t>
            </a:r>
          </a:p>
          <a:p>
            <a:r>
              <a:rPr lang="en-US" sz="1800" dirty="0">
                <a:latin typeface="Segoe UI" panose="020B0502040204020203" pitchFamily="34" charset="0"/>
              </a:rPr>
              <a:t>What is the distance between the offense and the goal?</a:t>
            </a:r>
          </a:p>
          <a:p>
            <a:r>
              <a:rPr lang="en-US" sz="1800" dirty="0">
                <a:latin typeface="Segoe UI" panose="020B0502040204020203" pitchFamily="34" charset="0"/>
              </a:rPr>
              <a:t>What is the direction of play?</a:t>
            </a:r>
          </a:p>
          <a:p>
            <a:r>
              <a:rPr lang="en-US" sz="1800" dirty="0">
                <a:latin typeface="Segoe UI" panose="020B0502040204020203" pitchFamily="34" charset="0"/>
              </a:rPr>
              <a:t>Does the player have control of the ball?</a:t>
            </a:r>
          </a:p>
          <a:p>
            <a:r>
              <a:rPr lang="en-US" sz="1800" dirty="0">
                <a:latin typeface="Segoe UI" panose="020B0502040204020203" pitchFamily="34" charset="0"/>
              </a:rPr>
              <a:t>Can the player gain control of the ball?</a:t>
            </a:r>
          </a:p>
          <a:p>
            <a:r>
              <a:rPr lang="en-US" sz="1800" dirty="0">
                <a:latin typeface="Segoe UI" panose="020B0502040204020203" pitchFamily="34" charset="0"/>
              </a:rPr>
              <a:t>How many defenders are involved in the situation?</a:t>
            </a:r>
          </a:p>
          <a:p>
            <a:r>
              <a:rPr lang="en-US" sz="1800" dirty="0">
                <a:latin typeface="Segoe UI" panose="020B0502040204020203" pitchFamily="34" charset="0"/>
              </a:rPr>
              <a:t>Where are the defenders located?</a:t>
            </a:r>
          </a:p>
          <a:p>
            <a:r>
              <a:rPr lang="en-US" sz="1800" dirty="0">
                <a:latin typeface="Segoe UI" panose="020B0502040204020203" pitchFamily="34" charset="0"/>
              </a:rPr>
              <a:t>Does the offense lead to a direct free kick or an indirect free kick?</a:t>
            </a:r>
          </a:p>
          <a:p>
            <a:r>
              <a:rPr lang="en-US" sz="1800" dirty="0">
                <a:latin typeface="Segoe UI" panose="020B0502040204020203" pitchFamily="34" charset="0"/>
              </a:rPr>
              <a:t>If no offense were to occur, would the player have an obvious opportunity to score a goal?</a:t>
            </a:r>
          </a:p>
          <a:p>
            <a:r>
              <a:rPr lang="en-US" sz="1800" dirty="0">
                <a:latin typeface="Segoe UI" panose="020B0502040204020203" pitchFamily="34" charset="0"/>
              </a:rPr>
              <a:t>Does the player deliberately handle the ball to deny the opposing team a goal?</a:t>
            </a:r>
          </a:p>
          <a:p>
            <a:r>
              <a:rPr lang="en-US" sz="1800" dirty="0">
                <a:latin typeface="Segoe UI" panose="020B0502040204020203" pitchFamily="34" charset="0"/>
              </a:rPr>
              <a:t>Was the offender attempting to play the ball?</a:t>
            </a:r>
          </a:p>
        </p:txBody>
      </p:sp>
      <p:sp>
        <p:nvSpPr>
          <p:cNvPr id="4" name="Footer Placeholder 3">
            <a:extLst>
              <a:ext uri="{FF2B5EF4-FFF2-40B4-BE49-F238E27FC236}">
                <a16:creationId xmlns:a16="http://schemas.microsoft.com/office/drawing/2014/main" id="{CC18B06E-0853-56EF-1D32-15ED28549A30}"/>
              </a:ext>
            </a:extLst>
          </p:cNvPr>
          <p:cNvSpPr>
            <a:spLocks noGrp="1"/>
          </p:cNvSpPr>
          <p:nvPr>
            <p:ph type="ftr" sz="quarter" idx="11"/>
          </p:nvPr>
        </p:nvSpPr>
        <p:spPr/>
        <p:txBody>
          <a:bodyPr/>
          <a:lstStyle/>
          <a:p>
            <a:pPr>
              <a:defRPr/>
            </a:pPr>
            <a:r>
              <a:rPr lang="en-US"/>
              <a:t>www.nfhs.org</a:t>
            </a:r>
            <a:endParaRPr lang="en-US" dirty="0"/>
          </a:p>
        </p:txBody>
      </p:sp>
    </p:spTree>
    <p:extLst>
      <p:ext uri="{BB962C8B-B14F-4D97-AF65-F5344CB8AC3E}">
        <p14:creationId xmlns:p14="http://schemas.microsoft.com/office/powerpoint/2010/main" val="17193798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774DB-0F34-4D5E-006A-806427CDBFCF}"/>
              </a:ext>
            </a:extLst>
          </p:cNvPr>
          <p:cNvSpPr>
            <a:spLocks noGrp="1"/>
          </p:cNvSpPr>
          <p:nvPr>
            <p:ph type="title"/>
          </p:nvPr>
        </p:nvSpPr>
        <p:spPr/>
        <p:txBody>
          <a:bodyPr/>
          <a:lstStyle/>
          <a:p>
            <a:r>
              <a:rPr lang="en-US" dirty="0">
                <a:ea typeface="+mj-lt"/>
                <a:cs typeface="+mj-lt"/>
              </a:rPr>
              <a:t>DENYING AN OBVIOUS GOAL SCORING OPPORTUNITY (DOGSO)</a:t>
            </a:r>
            <a:r>
              <a:rPr lang="en-US" dirty="0"/>
              <a:t> </a:t>
            </a:r>
            <a:endParaRPr lang="en-US" strike="sngStrike" dirty="0"/>
          </a:p>
        </p:txBody>
      </p:sp>
      <p:sp>
        <p:nvSpPr>
          <p:cNvPr id="3" name="Content Placeholder 2">
            <a:extLst>
              <a:ext uri="{FF2B5EF4-FFF2-40B4-BE49-F238E27FC236}">
                <a16:creationId xmlns:a16="http://schemas.microsoft.com/office/drawing/2014/main" id="{F96D860E-D79E-E9E7-0B93-6886C77F4813}"/>
              </a:ext>
            </a:extLst>
          </p:cNvPr>
          <p:cNvSpPr>
            <a:spLocks noGrp="1"/>
          </p:cNvSpPr>
          <p:nvPr>
            <p:ph idx="1"/>
          </p:nvPr>
        </p:nvSpPr>
        <p:spPr>
          <a:xfrm>
            <a:off x="8715356" y="2076631"/>
            <a:ext cx="3375542" cy="4251145"/>
          </a:xfrm>
        </p:spPr>
        <p:txBody>
          <a:bodyPr>
            <a:normAutofit lnSpcReduction="10000"/>
          </a:bodyPr>
          <a:lstStyle/>
          <a:p>
            <a:pPr marL="603250" indent="-457200"/>
            <a:r>
              <a:rPr lang="en-US" sz="2400" dirty="0">
                <a:cs typeface="Calibri"/>
              </a:rPr>
              <a:t>In this </a:t>
            </a:r>
            <a:r>
              <a:rPr lang="en-US" sz="2400" dirty="0" err="1">
                <a:cs typeface="Calibri"/>
              </a:rPr>
              <a:t>PlayPic</a:t>
            </a:r>
            <a:r>
              <a:rPr lang="en-US" sz="2400" dirty="0">
                <a:cs typeface="Calibri"/>
              </a:rPr>
              <a:t>, the referee must consider all questions from the previous slide.</a:t>
            </a:r>
            <a:endParaRPr lang="en-US" dirty="0"/>
          </a:p>
          <a:p>
            <a:pPr marL="603250" indent="-457200"/>
            <a:r>
              <a:rPr lang="en-US" sz="2400" dirty="0">
                <a:cs typeface="Calibri"/>
              </a:rPr>
              <a:t>Based on the information available - NOT DOGSO. </a:t>
            </a:r>
          </a:p>
          <a:p>
            <a:pPr marL="146050" indent="0">
              <a:buNone/>
            </a:pPr>
            <a:r>
              <a:rPr lang="en-US" sz="2400" dirty="0" err="1">
                <a:cs typeface="Calibri"/>
              </a:rPr>
              <a:t>Correct,given</a:t>
            </a:r>
            <a:r>
              <a:rPr lang="en-US" sz="2400" dirty="0">
                <a:cs typeface="Calibri"/>
              </a:rPr>
              <a:t> that three players</a:t>
            </a:r>
            <a:r>
              <a:rPr lang="en-US" sz="2400" strike="sngStrike" dirty="0">
                <a:cs typeface="Calibri"/>
              </a:rPr>
              <a:t> </a:t>
            </a:r>
            <a:r>
              <a:rPr lang="en-US" sz="2400" dirty="0">
                <a:cs typeface="Calibri"/>
              </a:rPr>
              <a:t>remain to defend.</a:t>
            </a:r>
          </a:p>
        </p:txBody>
      </p:sp>
      <p:sp>
        <p:nvSpPr>
          <p:cNvPr id="4" name="Footer Placeholder 3">
            <a:extLst>
              <a:ext uri="{FF2B5EF4-FFF2-40B4-BE49-F238E27FC236}">
                <a16:creationId xmlns:a16="http://schemas.microsoft.com/office/drawing/2014/main" id="{CC18B06E-0853-56EF-1D32-15ED28549A30}"/>
              </a:ext>
            </a:extLst>
          </p:cNvPr>
          <p:cNvSpPr>
            <a:spLocks noGrp="1"/>
          </p:cNvSpPr>
          <p:nvPr>
            <p:ph type="ftr" sz="quarter" idx="11"/>
          </p:nvPr>
        </p:nvSpPr>
        <p:spPr/>
        <p:txBody>
          <a:bodyPr/>
          <a:lstStyle/>
          <a:p>
            <a:pPr>
              <a:defRPr/>
            </a:pPr>
            <a:r>
              <a:rPr lang="en-US"/>
              <a:t>www.nfhs.org</a:t>
            </a:r>
            <a:endParaRPr lang="en-US" dirty="0"/>
          </a:p>
        </p:txBody>
      </p:sp>
      <p:pic>
        <p:nvPicPr>
          <p:cNvPr id="6" name="Picture 5" descr="A group of men playing football&#10;&#10;Description automatically generated">
            <a:extLst>
              <a:ext uri="{FF2B5EF4-FFF2-40B4-BE49-F238E27FC236}">
                <a16:creationId xmlns:a16="http://schemas.microsoft.com/office/drawing/2014/main" id="{2389321D-CF0A-5739-BBD1-64F6862A62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852" y="1996865"/>
            <a:ext cx="7933060" cy="3729400"/>
          </a:xfrm>
          <a:prstGeom prst="rect">
            <a:avLst/>
          </a:prstGeom>
        </p:spPr>
      </p:pic>
    </p:spTree>
    <p:extLst>
      <p:ext uri="{BB962C8B-B14F-4D97-AF65-F5344CB8AC3E}">
        <p14:creationId xmlns:p14="http://schemas.microsoft.com/office/powerpoint/2010/main" val="14066330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C557F-FB0A-4720-C73A-321DEEBCD142}"/>
              </a:ext>
            </a:extLst>
          </p:cNvPr>
          <p:cNvSpPr>
            <a:spLocks noGrp="1"/>
          </p:cNvSpPr>
          <p:nvPr>
            <p:ph type="title"/>
          </p:nvPr>
        </p:nvSpPr>
        <p:spPr/>
        <p:txBody>
          <a:bodyPr/>
          <a:lstStyle/>
          <a:p>
            <a:r>
              <a:rPr lang="en-US" dirty="0">
                <a:ea typeface="+mj-lt"/>
                <a:cs typeface="+mj-lt"/>
              </a:rPr>
              <a:t>DENYING AN OBVIOUS GOAL SCORING OPPORTUNITY (DOGSO)</a:t>
            </a:r>
            <a:endParaRPr lang="en-US" dirty="0"/>
          </a:p>
        </p:txBody>
      </p:sp>
      <p:sp>
        <p:nvSpPr>
          <p:cNvPr id="3" name="Content Placeholder 2">
            <a:extLst>
              <a:ext uri="{FF2B5EF4-FFF2-40B4-BE49-F238E27FC236}">
                <a16:creationId xmlns:a16="http://schemas.microsoft.com/office/drawing/2014/main" id="{5BF7990B-9E12-C6E5-85FE-A4BF2E09B02E}"/>
              </a:ext>
            </a:extLst>
          </p:cNvPr>
          <p:cNvSpPr>
            <a:spLocks noGrp="1"/>
          </p:cNvSpPr>
          <p:nvPr>
            <p:ph idx="1"/>
          </p:nvPr>
        </p:nvSpPr>
        <p:spPr>
          <a:xfrm>
            <a:off x="4866968" y="2109019"/>
            <a:ext cx="7100667" cy="4218757"/>
          </a:xfrm>
        </p:spPr>
        <p:txBody>
          <a:bodyPr/>
          <a:lstStyle/>
          <a:p>
            <a:pPr marL="146050" indent="0">
              <a:buNone/>
            </a:pPr>
            <a:r>
              <a:rPr lang="en-US" dirty="0"/>
              <a:t>Remember – Offenses which deny a goal-scoring opportunity are not limited to a foul that would result in a direct free kick or penalty kick.</a:t>
            </a:r>
          </a:p>
          <a:p>
            <a:pPr marL="146050" indent="0">
              <a:buNone/>
            </a:pPr>
            <a:endParaRPr lang="en-US" dirty="0"/>
          </a:p>
          <a:p>
            <a:pPr marL="146050" indent="0">
              <a:buNone/>
            </a:pPr>
            <a:r>
              <a:rPr lang="en-US" dirty="0"/>
              <a:t>Offenses may include fouls that would result in an indirect free kick.</a:t>
            </a:r>
          </a:p>
        </p:txBody>
      </p:sp>
      <p:sp>
        <p:nvSpPr>
          <p:cNvPr id="4" name="Footer Placeholder 3">
            <a:extLst>
              <a:ext uri="{FF2B5EF4-FFF2-40B4-BE49-F238E27FC236}">
                <a16:creationId xmlns:a16="http://schemas.microsoft.com/office/drawing/2014/main" id="{7CA10139-48B7-C21C-FD30-B87D3057A170}"/>
              </a:ext>
            </a:extLst>
          </p:cNvPr>
          <p:cNvSpPr>
            <a:spLocks noGrp="1"/>
          </p:cNvSpPr>
          <p:nvPr>
            <p:ph type="ftr" sz="quarter" idx="11"/>
          </p:nvPr>
        </p:nvSpPr>
        <p:spPr/>
        <p:txBody>
          <a:bodyPr/>
          <a:lstStyle/>
          <a:p>
            <a:pPr>
              <a:defRPr/>
            </a:pPr>
            <a:r>
              <a:rPr lang="en-US"/>
              <a:t>www.nfhs.org</a:t>
            </a:r>
            <a:endParaRPr lang="en-US" dirty="0"/>
          </a:p>
        </p:txBody>
      </p:sp>
      <p:pic>
        <p:nvPicPr>
          <p:cNvPr id="8" name="Picture 7" descr="Diagram&#10;&#10;Description automatically generated">
            <a:extLst>
              <a:ext uri="{FF2B5EF4-FFF2-40B4-BE49-F238E27FC236}">
                <a16:creationId xmlns:a16="http://schemas.microsoft.com/office/drawing/2014/main" id="{EA1F10AE-357F-16F0-FF11-7644FDDC52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8124" y="2011808"/>
            <a:ext cx="2962656" cy="4315968"/>
          </a:xfrm>
          <a:prstGeom prst="rect">
            <a:avLst/>
          </a:prstGeom>
        </p:spPr>
      </p:pic>
    </p:spTree>
    <p:extLst>
      <p:ext uri="{BB962C8B-B14F-4D97-AF65-F5344CB8AC3E}">
        <p14:creationId xmlns:p14="http://schemas.microsoft.com/office/powerpoint/2010/main" val="3671193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D1E2D-1F41-D4D4-CEEB-06CBBD00D41D}"/>
              </a:ext>
            </a:extLst>
          </p:cNvPr>
          <p:cNvSpPr>
            <a:spLocks noGrp="1"/>
          </p:cNvSpPr>
          <p:nvPr>
            <p:ph type="title"/>
          </p:nvPr>
        </p:nvSpPr>
        <p:spPr/>
        <p:txBody>
          <a:bodyPr/>
          <a:lstStyle/>
          <a:p>
            <a:r>
              <a:rPr lang="en-US" dirty="0"/>
              <a:t>substitution</a:t>
            </a:r>
          </a:p>
        </p:txBody>
      </p:sp>
      <p:sp>
        <p:nvSpPr>
          <p:cNvPr id="3" name="Content Placeholder 2">
            <a:extLst>
              <a:ext uri="{FF2B5EF4-FFF2-40B4-BE49-F238E27FC236}">
                <a16:creationId xmlns:a16="http://schemas.microsoft.com/office/drawing/2014/main" id="{B3821705-51AE-ED7F-38B6-CA9A64419F25}"/>
              </a:ext>
            </a:extLst>
          </p:cNvPr>
          <p:cNvSpPr>
            <a:spLocks noGrp="1"/>
          </p:cNvSpPr>
          <p:nvPr>
            <p:ph idx="1"/>
          </p:nvPr>
        </p:nvSpPr>
        <p:spPr>
          <a:xfrm>
            <a:off x="7624700" y="2094270"/>
            <a:ext cx="4410167" cy="4233505"/>
          </a:xfrm>
        </p:spPr>
        <p:txBody>
          <a:bodyPr>
            <a:normAutofit lnSpcReduction="10000"/>
          </a:bodyPr>
          <a:lstStyle/>
          <a:p>
            <a:pPr marL="457200" indent="-457200">
              <a:spcBef>
                <a:spcPts val="0"/>
              </a:spcBef>
              <a:spcAft>
                <a:spcPts val="1200"/>
              </a:spcAft>
            </a:pPr>
            <a:r>
              <a:rPr lang="en-US" dirty="0"/>
              <a:t>When do substitutions typically occur?</a:t>
            </a:r>
          </a:p>
          <a:p>
            <a:pPr lvl="1">
              <a:spcBef>
                <a:spcPts val="0"/>
              </a:spcBef>
              <a:spcAft>
                <a:spcPts val="1200"/>
              </a:spcAft>
            </a:pPr>
            <a:r>
              <a:rPr lang="en-US" dirty="0"/>
              <a:t>Throw-in, goal kick, corner kick, after goal, half time, injury.</a:t>
            </a:r>
            <a:endParaRPr lang="en-US" dirty="0">
              <a:cs typeface="Calibri"/>
            </a:endParaRPr>
          </a:p>
          <a:p>
            <a:pPr marL="457200" indent="-457200">
              <a:spcBef>
                <a:spcPts val="0"/>
              </a:spcBef>
              <a:spcAft>
                <a:spcPts val="1200"/>
              </a:spcAft>
            </a:pPr>
            <a:r>
              <a:rPr lang="en-US" dirty="0"/>
              <a:t>Replaced player – exits field on bench side unless unable to do so.</a:t>
            </a:r>
            <a:endParaRPr lang="en-US" dirty="0">
              <a:cs typeface="Calibri"/>
            </a:endParaRPr>
          </a:p>
          <a:p>
            <a:pPr marL="457200" indent="-457200">
              <a:spcBef>
                <a:spcPts val="0"/>
              </a:spcBef>
              <a:spcAft>
                <a:spcPts val="1200"/>
              </a:spcAft>
            </a:pPr>
            <a:r>
              <a:rPr lang="en-US" dirty="0"/>
              <a:t>Substitutes must be beckoned by the referee.</a:t>
            </a:r>
            <a:endParaRPr lang="en-US" dirty="0">
              <a:cs typeface="Calibri"/>
            </a:endParaRPr>
          </a:p>
        </p:txBody>
      </p:sp>
      <p:sp>
        <p:nvSpPr>
          <p:cNvPr id="4" name="Footer Placeholder 3">
            <a:extLst>
              <a:ext uri="{FF2B5EF4-FFF2-40B4-BE49-F238E27FC236}">
                <a16:creationId xmlns:a16="http://schemas.microsoft.com/office/drawing/2014/main" id="{70C83582-7239-D2F2-FE66-123CB5792F15}"/>
              </a:ext>
            </a:extLst>
          </p:cNvPr>
          <p:cNvSpPr>
            <a:spLocks noGrp="1"/>
          </p:cNvSpPr>
          <p:nvPr>
            <p:ph type="ftr" sz="quarter" idx="11"/>
          </p:nvPr>
        </p:nvSpPr>
        <p:spPr/>
        <p:txBody>
          <a:bodyPr/>
          <a:lstStyle/>
          <a:p>
            <a:pPr>
              <a:defRPr/>
            </a:pPr>
            <a:r>
              <a:rPr lang="en-US"/>
              <a:t>www.nfhs.org</a:t>
            </a:r>
            <a:endParaRPr lang="en-US" dirty="0"/>
          </a:p>
        </p:txBody>
      </p:sp>
      <p:pic>
        <p:nvPicPr>
          <p:cNvPr id="6" name="Picture 5" descr="A group of football players running on a field&#10;&#10;Description automatically generated with medium confidence">
            <a:extLst>
              <a:ext uri="{FF2B5EF4-FFF2-40B4-BE49-F238E27FC236}">
                <a16:creationId xmlns:a16="http://schemas.microsoft.com/office/drawing/2014/main" id="{27531B56-D782-7FB4-7381-1C9DF16589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3026" y="2010352"/>
            <a:ext cx="6243491" cy="4317423"/>
          </a:xfrm>
          <a:prstGeom prst="rect">
            <a:avLst/>
          </a:prstGeom>
        </p:spPr>
      </p:pic>
    </p:spTree>
    <p:extLst>
      <p:ext uri="{BB962C8B-B14F-4D97-AF65-F5344CB8AC3E}">
        <p14:creationId xmlns:p14="http://schemas.microsoft.com/office/powerpoint/2010/main" val="2024093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D095A2C-2F87-48ED-A221-977F08FADD0A}"/>
              </a:ext>
            </a:extLst>
          </p:cNvPr>
          <p:cNvSpPr>
            <a:spLocks noGrp="1"/>
          </p:cNvSpPr>
          <p:nvPr>
            <p:ph type="title"/>
          </p:nvPr>
        </p:nvSpPr>
        <p:spPr>
          <a:xfrm>
            <a:off x="963613" y="4406900"/>
            <a:ext cx="8867775" cy="1362075"/>
          </a:xfrm>
        </p:spPr>
        <p:txBody>
          <a:bodyPr/>
          <a:lstStyle/>
          <a:p>
            <a:pPr>
              <a:defRPr/>
            </a:pPr>
            <a:r>
              <a:rPr lang="en-US" dirty="0"/>
              <a:t>NFHS OFFICIALS Education </a:t>
            </a:r>
          </a:p>
        </p:txBody>
      </p:sp>
      <p:sp>
        <p:nvSpPr>
          <p:cNvPr id="28675" name="Text Placeholder 5">
            <a:extLst>
              <a:ext uri="{FF2B5EF4-FFF2-40B4-BE49-F238E27FC236}">
                <a16:creationId xmlns:a16="http://schemas.microsoft.com/office/drawing/2014/main" id="{171B4D8B-6ABE-4C8C-977D-E35EAC182FCF}"/>
              </a:ext>
            </a:extLst>
          </p:cNvPr>
          <p:cNvSpPr>
            <a:spLocks noGrp="1" noChangeArrowheads="1"/>
          </p:cNvSpPr>
          <p:nvPr>
            <p:ph type="body" idx="1"/>
          </p:nvPr>
        </p:nvSpPr>
        <p:spPr>
          <a:xfrm>
            <a:off x="963613" y="2906713"/>
            <a:ext cx="10363200" cy="1500187"/>
          </a:xfrm>
        </p:spPr>
        <p:txBody>
          <a:bodyPr/>
          <a:lstStyle/>
          <a:p>
            <a:endParaRPr lang="en-US" alt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front of a red and white flag&#10;&#10;Description automatically generated with low confidence">
            <a:extLst>
              <a:ext uri="{FF2B5EF4-FFF2-40B4-BE49-F238E27FC236}">
                <a16:creationId xmlns:a16="http://schemas.microsoft.com/office/drawing/2014/main" id="{D6F71104-731D-825E-EAA3-B61ECE92B5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pic>
        <p:nvPicPr>
          <p:cNvPr id="5" name="Picture 4" descr="A picture containing text, clipart&#10;&#10;Description automatically generated">
            <a:extLst>
              <a:ext uri="{FF2B5EF4-FFF2-40B4-BE49-F238E27FC236}">
                <a16:creationId xmlns:a16="http://schemas.microsoft.com/office/drawing/2014/main" id="{4DE4B036-5883-C6FA-47DA-625E4695A6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3952" y="5651440"/>
            <a:ext cx="1031631" cy="1206560"/>
          </a:xfrm>
          <a:prstGeom prst="rect">
            <a:avLst/>
          </a:prstGeom>
        </p:spPr>
      </p:pic>
      <p:pic>
        <p:nvPicPr>
          <p:cNvPr id="9" name="Picture 8">
            <a:extLst>
              <a:ext uri="{FF2B5EF4-FFF2-40B4-BE49-F238E27FC236}">
                <a16:creationId xmlns:a16="http://schemas.microsoft.com/office/drawing/2014/main" id="{57356794-0A45-1498-1053-DF07CCC298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31305" y="5672913"/>
            <a:ext cx="2817593" cy="1173212"/>
          </a:xfrm>
          <a:prstGeom prst="rect">
            <a:avLst/>
          </a:prstGeom>
        </p:spPr>
      </p:pic>
      <p:pic>
        <p:nvPicPr>
          <p:cNvPr id="10" name="Picture 9" descr="Icon&#10;&#10;Description automatically generated">
            <a:extLst>
              <a:ext uri="{FF2B5EF4-FFF2-40B4-BE49-F238E27FC236}">
                <a16:creationId xmlns:a16="http://schemas.microsoft.com/office/drawing/2014/main" id="{4D5864EA-A590-1C1B-6449-1F8824C3F9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5953" y="5565965"/>
            <a:ext cx="1387007" cy="1280160"/>
          </a:xfrm>
          <a:prstGeom prst="rect">
            <a:avLst/>
          </a:prstGeom>
        </p:spPr>
      </p:pic>
      <p:sp>
        <p:nvSpPr>
          <p:cNvPr id="11" name="Title 1">
            <a:extLst>
              <a:ext uri="{FF2B5EF4-FFF2-40B4-BE49-F238E27FC236}">
                <a16:creationId xmlns:a16="http://schemas.microsoft.com/office/drawing/2014/main" id="{88D1DE60-FB85-ECAA-D25D-AF38EC5A4856}"/>
              </a:ext>
            </a:extLst>
          </p:cNvPr>
          <p:cNvSpPr txBox="1">
            <a:spLocks/>
          </p:cNvSpPr>
          <p:nvPr/>
        </p:nvSpPr>
        <p:spPr>
          <a:xfrm>
            <a:off x="187712" y="2895774"/>
            <a:ext cx="8782817" cy="1726025"/>
          </a:xfrm>
          <a:prstGeom prst="rect">
            <a:avLst/>
          </a:prstGeom>
        </p:spPr>
        <p:txBody>
          <a:bodyPr>
            <a:normAutofit fontScale="75000" lnSpcReduction="20000"/>
          </a:bodyPr>
          <a:lst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rgbClr val="00205B"/>
                </a:solidFill>
                <a:latin typeface="Calibri" pitchFamily="34" charset="0"/>
              </a:defRPr>
            </a:lvl2pPr>
            <a:lvl3pPr algn="l" rtl="0" eaLnBrk="1" fontAlgn="base" hangingPunct="1">
              <a:lnSpc>
                <a:spcPts val="3800"/>
              </a:lnSpc>
              <a:spcBef>
                <a:spcPct val="0"/>
              </a:spcBef>
              <a:spcAft>
                <a:spcPct val="0"/>
              </a:spcAft>
              <a:defRPr sz="3800" b="1">
                <a:solidFill>
                  <a:srgbClr val="00205B"/>
                </a:solidFill>
                <a:latin typeface="Calibri" pitchFamily="34" charset="0"/>
              </a:defRPr>
            </a:lvl3pPr>
            <a:lvl4pPr algn="l" rtl="0" eaLnBrk="1" fontAlgn="base" hangingPunct="1">
              <a:lnSpc>
                <a:spcPts val="3800"/>
              </a:lnSpc>
              <a:spcBef>
                <a:spcPct val="0"/>
              </a:spcBef>
              <a:spcAft>
                <a:spcPct val="0"/>
              </a:spcAft>
              <a:defRPr sz="3800" b="1">
                <a:solidFill>
                  <a:srgbClr val="00205B"/>
                </a:solidFill>
                <a:latin typeface="Calibri" pitchFamily="34" charset="0"/>
              </a:defRPr>
            </a:lvl4pPr>
            <a:lvl5pPr algn="l" rtl="0" eaLnBrk="1" fontAlgn="base" hangingPunct="1">
              <a:lnSpc>
                <a:spcPts val="3800"/>
              </a:lnSpc>
              <a:spcBef>
                <a:spcPct val="0"/>
              </a:spcBef>
              <a:spcAft>
                <a:spcPct val="0"/>
              </a:spcAft>
              <a:defRPr sz="3800" b="1">
                <a:solidFill>
                  <a:srgbClr val="00205B"/>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ctr">
              <a:lnSpc>
                <a:spcPct val="100000"/>
              </a:lnSpc>
            </a:pPr>
            <a:r>
              <a:rPr lang="en-US" sz="8000" dirty="0">
                <a:solidFill>
                  <a:schemeClr val="bg1"/>
                </a:solidFill>
                <a:latin typeface="+mn-lt"/>
              </a:rPr>
              <a:t>OFFICIALS EDUCATION </a:t>
            </a:r>
          </a:p>
          <a:p>
            <a:pPr algn="ctr">
              <a:lnSpc>
                <a:spcPct val="100000"/>
              </a:lnSpc>
            </a:pPr>
            <a:r>
              <a:rPr lang="en-US" sz="5900" b="0" dirty="0">
                <a:solidFill>
                  <a:schemeClr val="bg1"/>
                </a:solidFill>
                <a:latin typeface="+mn-lt"/>
              </a:rPr>
              <a:t>Content remains free of charge</a:t>
            </a:r>
          </a:p>
        </p:txBody>
      </p:sp>
      <p:pic>
        <p:nvPicPr>
          <p:cNvPr id="12" name="Picture 11" descr="A picture containing text, sign&#10;&#10;Description automatically generated">
            <a:extLst>
              <a:ext uri="{FF2B5EF4-FFF2-40B4-BE49-F238E27FC236}">
                <a16:creationId xmlns:a16="http://schemas.microsoft.com/office/drawing/2014/main" id="{5A36540D-3A88-5199-8B71-D4AD443815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44266" y="397539"/>
            <a:ext cx="2681968" cy="2654968"/>
          </a:xfrm>
          <a:prstGeom prst="rect">
            <a:avLst/>
          </a:prstGeom>
        </p:spPr>
      </p:pic>
      <p:sp>
        <p:nvSpPr>
          <p:cNvPr id="13" name="TextBox 12">
            <a:extLst>
              <a:ext uri="{FF2B5EF4-FFF2-40B4-BE49-F238E27FC236}">
                <a16:creationId xmlns:a16="http://schemas.microsoft.com/office/drawing/2014/main" id="{73912320-894B-4D41-B79B-3FAE386872EC}"/>
              </a:ext>
            </a:extLst>
          </p:cNvPr>
          <p:cNvSpPr txBox="1"/>
          <p:nvPr/>
        </p:nvSpPr>
        <p:spPr>
          <a:xfrm>
            <a:off x="134589" y="4742662"/>
            <a:ext cx="168067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cumin Pro Ultra Black" panose="020B0A04020202020204" pitchFamily="34" charset="0"/>
                <a:ea typeface="+mn-ea"/>
                <a:cs typeface="+mn-cs"/>
              </a:rPr>
              <a:t>TEACHING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cumin Pro Ultra Black" panose="020B0A04020202020204" pitchFamily="34" charset="0"/>
                <a:ea typeface="+mn-ea"/>
                <a:cs typeface="+mn-cs"/>
              </a:rPr>
              <a:t>AIDS</a:t>
            </a:r>
          </a:p>
        </p:txBody>
      </p:sp>
      <p:sp>
        <p:nvSpPr>
          <p:cNvPr id="14" name="TextBox 13">
            <a:extLst>
              <a:ext uri="{FF2B5EF4-FFF2-40B4-BE49-F238E27FC236}">
                <a16:creationId xmlns:a16="http://schemas.microsoft.com/office/drawing/2014/main" id="{508DBA9D-D507-76A5-B2DC-3A9F448202FC}"/>
              </a:ext>
            </a:extLst>
          </p:cNvPr>
          <p:cNvSpPr txBox="1"/>
          <p:nvPr/>
        </p:nvSpPr>
        <p:spPr>
          <a:xfrm>
            <a:off x="2360013" y="4743170"/>
            <a:ext cx="1400512" cy="646331"/>
          </a:xfrm>
          <a:prstGeom prst="rect">
            <a:avLst/>
          </a:prstGeom>
          <a:noFill/>
        </p:spPr>
        <p:txBody>
          <a:bodyPr wrap="none" rtlCol="0">
            <a:spAutoFit/>
          </a:bodyPr>
          <a:lstStyle/>
          <a:p>
            <a:pPr algn="ctr"/>
            <a:r>
              <a:rPr lang="en-US" dirty="0">
                <a:solidFill>
                  <a:schemeClr val="bg1"/>
                </a:solidFill>
                <a:latin typeface="Acumin Pro Ultra Black" panose="020B0A04020202020204" pitchFamily="34" charset="0"/>
              </a:rPr>
              <a:t>RULES </a:t>
            </a:r>
          </a:p>
          <a:p>
            <a:pPr algn="ctr"/>
            <a:r>
              <a:rPr lang="en-US" dirty="0">
                <a:solidFill>
                  <a:schemeClr val="bg1"/>
                </a:solidFill>
                <a:latin typeface="Acumin Pro Ultra Black" panose="020B0A04020202020204" pitchFamily="34" charset="0"/>
              </a:rPr>
              <a:t>CHANGES</a:t>
            </a:r>
          </a:p>
        </p:txBody>
      </p:sp>
      <p:sp>
        <p:nvSpPr>
          <p:cNvPr id="15" name="TextBox 14">
            <a:extLst>
              <a:ext uri="{FF2B5EF4-FFF2-40B4-BE49-F238E27FC236}">
                <a16:creationId xmlns:a16="http://schemas.microsoft.com/office/drawing/2014/main" id="{9A7E046E-78FA-5901-290B-B5A12F5F03CA}"/>
              </a:ext>
            </a:extLst>
          </p:cNvPr>
          <p:cNvSpPr txBox="1"/>
          <p:nvPr/>
        </p:nvSpPr>
        <p:spPr>
          <a:xfrm>
            <a:off x="4305276" y="4812581"/>
            <a:ext cx="1223348" cy="369332"/>
          </a:xfrm>
          <a:prstGeom prst="rect">
            <a:avLst/>
          </a:prstGeom>
          <a:noFill/>
        </p:spPr>
        <p:txBody>
          <a:bodyPr wrap="none" rtlCol="0">
            <a:spAutoFit/>
          </a:bodyPr>
          <a:lstStyle/>
          <a:p>
            <a:pPr algn="ctr"/>
            <a:r>
              <a:rPr lang="en-US" dirty="0">
                <a:solidFill>
                  <a:schemeClr val="bg1"/>
                </a:solidFill>
                <a:latin typeface="Acumin Pro Ultra Black" panose="020B0A04020202020204" pitchFamily="34" charset="0"/>
              </a:rPr>
              <a:t>DIAGRAMS</a:t>
            </a:r>
          </a:p>
        </p:txBody>
      </p:sp>
      <p:sp>
        <p:nvSpPr>
          <p:cNvPr id="16" name="TextBox 15">
            <a:extLst>
              <a:ext uri="{FF2B5EF4-FFF2-40B4-BE49-F238E27FC236}">
                <a16:creationId xmlns:a16="http://schemas.microsoft.com/office/drawing/2014/main" id="{9C687F8D-1789-D33E-8152-A1D07F4DB8CA}"/>
              </a:ext>
            </a:extLst>
          </p:cNvPr>
          <p:cNvSpPr txBox="1"/>
          <p:nvPr/>
        </p:nvSpPr>
        <p:spPr>
          <a:xfrm>
            <a:off x="6073375" y="4740531"/>
            <a:ext cx="1278684" cy="646331"/>
          </a:xfrm>
          <a:prstGeom prst="rect">
            <a:avLst/>
          </a:prstGeom>
          <a:noFill/>
        </p:spPr>
        <p:txBody>
          <a:bodyPr wrap="none" rtlCol="0">
            <a:spAutoFit/>
          </a:bodyPr>
          <a:lstStyle/>
          <a:p>
            <a:pPr algn="ctr"/>
            <a:r>
              <a:rPr lang="en-US" dirty="0">
                <a:solidFill>
                  <a:schemeClr val="bg1"/>
                </a:solidFill>
                <a:latin typeface="Acumin Pro Ultra Black" panose="020B0A04020202020204" pitchFamily="34" charset="0"/>
              </a:rPr>
              <a:t>VIDEO </a:t>
            </a:r>
          </a:p>
          <a:p>
            <a:pPr algn="ctr"/>
            <a:r>
              <a:rPr lang="en-US" dirty="0">
                <a:solidFill>
                  <a:schemeClr val="bg1"/>
                </a:solidFill>
                <a:latin typeface="Acumin Pro Ultra Black" panose="020B0A04020202020204" pitchFamily="34" charset="0"/>
              </a:rPr>
              <a:t>LIBRARY</a:t>
            </a:r>
          </a:p>
        </p:txBody>
      </p:sp>
      <p:sp>
        <p:nvSpPr>
          <p:cNvPr id="17" name="TextBox 16">
            <a:extLst>
              <a:ext uri="{FF2B5EF4-FFF2-40B4-BE49-F238E27FC236}">
                <a16:creationId xmlns:a16="http://schemas.microsoft.com/office/drawing/2014/main" id="{9938D10A-EB20-5E6D-B0E6-67CEF5B28454}"/>
              </a:ext>
            </a:extLst>
          </p:cNvPr>
          <p:cNvSpPr txBox="1"/>
          <p:nvPr/>
        </p:nvSpPr>
        <p:spPr>
          <a:xfrm>
            <a:off x="7896810" y="4736050"/>
            <a:ext cx="1555299" cy="646331"/>
          </a:xfrm>
          <a:prstGeom prst="rect">
            <a:avLst/>
          </a:prstGeom>
          <a:noFill/>
        </p:spPr>
        <p:txBody>
          <a:bodyPr wrap="none" rtlCol="0">
            <a:spAutoFit/>
          </a:bodyPr>
          <a:lstStyle/>
          <a:p>
            <a:pPr algn="ctr"/>
            <a:r>
              <a:rPr lang="en-US" dirty="0">
                <a:solidFill>
                  <a:schemeClr val="bg1"/>
                </a:solidFill>
                <a:latin typeface="Acumin Pro Ultra Black" panose="020B0A04020202020204" pitchFamily="34" charset="0"/>
              </a:rPr>
              <a:t>OFFICIALS </a:t>
            </a:r>
          </a:p>
          <a:p>
            <a:pPr algn="ctr"/>
            <a:r>
              <a:rPr lang="en-US" dirty="0">
                <a:solidFill>
                  <a:schemeClr val="bg1"/>
                </a:solidFill>
                <a:latin typeface="Acumin Pro Ultra Black" panose="020B0A04020202020204" pitchFamily="34" charset="0"/>
              </a:rPr>
              <a:t>COURSES</a:t>
            </a:r>
          </a:p>
        </p:txBody>
      </p:sp>
    </p:spTree>
    <p:extLst>
      <p:ext uri="{BB962C8B-B14F-4D97-AF65-F5344CB8AC3E}">
        <p14:creationId xmlns:p14="http://schemas.microsoft.com/office/powerpoint/2010/main" val="24319204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BD991-3000-4027-8F63-692898BB4300}"/>
              </a:ext>
            </a:extLst>
          </p:cNvPr>
          <p:cNvSpPr>
            <a:spLocks noGrp="1"/>
          </p:cNvSpPr>
          <p:nvPr>
            <p:ph type="title"/>
          </p:nvPr>
        </p:nvSpPr>
        <p:spPr/>
        <p:txBody>
          <a:bodyPr/>
          <a:lstStyle/>
          <a:p>
            <a:r>
              <a:rPr lang="en-US" dirty="0" err="1"/>
              <a:t>NFhS</a:t>
            </a:r>
            <a:r>
              <a:rPr lang="en-US" dirty="0"/>
              <a:t> Rules Committee</a:t>
            </a:r>
          </a:p>
        </p:txBody>
      </p:sp>
      <p:sp>
        <p:nvSpPr>
          <p:cNvPr id="3" name="Footer Placeholder 2">
            <a:extLst>
              <a:ext uri="{FF2B5EF4-FFF2-40B4-BE49-F238E27FC236}">
                <a16:creationId xmlns:a16="http://schemas.microsoft.com/office/drawing/2014/main" id="{20068930-897A-43BF-A0ED-F2D22A9F1719}"/>
              </a:ext>
            </a:extLst>
          </p:cNvPr>
          <p:cNvSpPr>
            <a:spLocks noGrp="1"/>
          </p:cNvSpPr>
          <p:nvPr>
            <p:ph type="ftr" sz="quarter" idx="11"/>
          </p:nvPr>
        </p:nvSpPr>
        <p:spPr/>
        <p:txBody>
          <a:bodyPr/>
          <a:lstStyle/>
          <a:p>
            <a:pPr>
              <a:defRPr/>
            </a:pPr>
            <a:r>
              <a:rPr lang="en-US"/>
              <a:t>www.nfhs.org</a:t>
            </a:r>
          </a:p>
        </p:txBody>
      </p:sp>
      <p:pic>
        <p:nvPicPr>
          <p:cNvPr id="39" name="Picture Placeholder 38" descr="A person wearing glasses and a suit&#10;&#10;Description automatically generated with medium confidence">
            <a:extLst>
              <a:ext uri="{FF2B5EF4-FFF2-40B4-BE49-F238E27FC236}">
                <a16:creationId xmlns:a16="http://schemas.microsoft.com/office/drawing/2014/main" id="{2F9C8C02-8309-4E48-9D2B-C866D98FC193}"/>
              </a:ext>
            </a:extLst>
          </p:cNvPr>
          <p:cNvPicPr>
            <a:picLocks noGrp="1" noChangeAspect="1"/>
          </p:cNvPicPr>
          <p:nvPr>
            <p:ph type="pic" sz="quarter" idx="15"/>
          </p:nvPr>
        </p:nvPicPr>
        <p:blipFill rotWithShape="1">
          <a:blip r:embed="rId2" cstate="print">
            <a:extLst>
              <a:ext uri="{28A0092B-C50C-407E-A947-70E740481C1C}">
                <a14:useLocalDpi xmlns:a14="http://schemas.microsoft.com/office/drawing/2010/main" val="0"/>
              </a:ext>
            </a:extLst>
          </a:blip>
          <a:srcRect l="525" t="3474" r="-1797" b="13305"/>
          <a:stretch/>
        </p:blipFill>
        <p:spPr>
          <a:xfrm>
            <a:off x="4281800" y="2306767"/>
            <a:ext cx="1051560" cy="1234440"/>
          </a:xfrm>
        </p:spPr>
      </p:pic>
      <p:pic>
        <p:nvPicPr>
          <p:cNvPr id="45" name="Picture Placeholder 44" descr="A person wearing glasses and a tie&#10;&#10;Description automatically generated with medium confidence">
            <a:extLst>
              <a:ext uri="{FF2B5EF4-FFF2-40B4-BE49-F238E27FC236}">
                <a16:creationId xmlns:a16="http://schemas.microsoft.com/office/drawing/2014/main" id="{3D5EDF06-7801-4AAF-94D9-6153F7A86CE0}"/>
              </a:ext>
            </a:extLst>
          </p:cNvPr>
          <p:cNvPicPr>
            <a:picLocks noGrp="1" noChangeAspect="1"/>
          </p:cNvPicPr>
          <p:nvPr>
            <p:ph type="pic" sz="quarter" idx="18"/>
          </p:nvPr>
        </p:nvPicPr>
        <p:blipFill rotWithShape="1">
          <a:blip r:embed="rId3" cstate="print">
            <a:extLst>
              <a:ext uri="{28A0092B-C50C-407E-A947-70E740481C1C}">
                <a14:useLocalDpi xmlns:a14="http://schemas.microsoft.com/office/drawing/2010/main" val="0"/>
              </a:ext>
            </a:extLst>
          </a:blip>
          <a:srcRect l="13279" t="16319" r="13279" b="19020"/>
          <a:stretch/>
        </p:blipFill>
        <p:spPr>
          <a:xfrm>
            <a:off x="7771018" y="2302745"/>
            <a:ext cx="1051560" cy="1234440"/>
          </a:xfrm>
        </p:spPr>
      </p:pic>
      <p:sp>
        <p:nvSpPr>
          <p:cNvPr id="12" name="Text Placeholder 11">
            <a:extLst>
              <a:ext uri="{FF2B5EF4-FFF2-40B4-BE49-F238E27FC236}">
                <a16:creationId xmlns:a16="http://schemas.microsoft.com/office/drawing/2014/main" id="{DFFF6873-E2DE-4BD0-B828-C80C4419A9E5}"/>
              </a:ext>
            </a:extLst>
          </p:cNvPr>
          <p:cNvSpPr>
            <a:spLocks noGrp="1"/>
          </p:cNvSpPr>
          <p:nvPr>
            <p:ph type="body" sz="quarter" idx="21"/>
          </p:nvPr>
        </p:nvSpPr>
        <p:spPr/>
        <p:txBody>
          <a:bodyPr/>
          <a:lstStyle/>
          <a:p>
            <a:r>
              <a:rPr lang="en-US" dirty="0"/>
              <a:t>Dr. Karissa </a:t>
            </a:r>
            <a:r>
              <a:rPr lang="en-US" dirty="0" err="1"/>
              <a:t>Niehoff</a:t>
            </a:r>
            <a:endParaRPr lang="en-US" dirty="0"/>
          </a:p>
          <a:p>
            <a:r>
              <a:rPr lang="en-US" dirty="0"/>
              <a:t>NFHS </a:t>
            </a:r>
          </a:p>
          <a:p>
            <a:r>
              <a:rPr lang="en-US" dirty="0"/>
              <a:t>Publisher</a:t>
            </a:r>
          </a:p>
        </p:txBody>
      </p:sp>
      <p:sp>
        <p:nvSpPr>
          <p:cNvPr id="13" name="Text Placeholder 12">
            <a:extLst>
              <a:ext uri="{FF2B5EF4-FFF2-40B4-BE49-F238E27FC236}">
                <a16:creationId xmlns:a16="http://schemas.microsoft.com/office/drawing/2014/main" id="{C73D8134-468D-4A11-87A0-23E816159389}"/>
              </a:ext>
            </a:extLst>
          </p:cNvPr>
          <p:cNvSpPr>
            <a:spLocks noGrp="1"/>
          </p:cNvSpPr>
          <p:nvPr>
            <p:ph type="body" sz="quarter" idx="22"/>
          </p:nvPr>
        </p:nvSpPr>
        <p:spPr/>
        <p:txBody>
          <a:bodyPr/>
          <a:lstStyle/>
          <a:p>
            <a:r>
              <a:rPr lang="en-US" dirty="0"/>
              <a:t>Julie Cochran</a:t>
            </a:r>
          </a:p>
          <a:p>
            <a:r>
              <a:rPr lang="en-US" dirty="0"/>
              <a:t>NFHS</a:t>
            </a:r>
          </a:p>
          <a:p>
            <a:r>
              <a:rPr lang="en-US" dirty="0"/>
              <a:t>Editor</a:t>
            </a:r>
          </a:p>
        </p:txBody>
      </p:sp>
      <p:sp>
        <p:nvSpPr>
          <p:cNvPr id="14" name="Text Placeholder 13">
            <a:extLst>
              <a:ext uri="{FF2B5EF4-FFF2-40B4-BE49-F238E27FC236}">
                <a16:creationId xmlns:a16="http://schemas.microsoft.com/office/drawing/2014/main" id="{A8114728-C598-4084-94B3-CD710495EFCB}"/>
              </a:ext>
            </a:extLst>
          </p:cNvPr>
          <p:cNvSpPr>
            <a:spLocks noGrp="1"/>
          </p:cNvSpPr>
          <p:nvPr>
            <p:ph type="body" sz="quarter" idx="23"/>
          </p:nvPr>
        </p:nvSpPr>
        <p:spPr/>
        <p:txBody>
          <a:bodyPr/>
          <a:lstStyle/>
          <a:p>
            <a:r>
              <a:rPr lang="en-US" dirty="0"/>
              <a:t>Dr. Stan Latta</a:t>
            </a:r>
          </a:p>
          <a:p>
            <a:r>
              <a:rPr lang="en-US" dirty="0"/>
              <a:t>State College, PA</a:t>
            </a:r>
          </a:p>
          <a:p>
            <a:r>
              <a:rPr lang="en-US" dirty="0"/>
              <a:t>Chair- 2025</a:t>
            </a:r>
          </a:p>
        </p:txBody>
      </p:sp>
      <p:sp>
        <p:nvSpPr>
          <p:cNvPr id="15" name="Text Placeholder 14">
            <a:extLst>
              <a:ext uri="{FF2B5EF4-FFF2-40B4-BE49-F238E27FC236}">
                <a16:creationId xmlns:a16="http://schemas.microsoft.com/office/drawing/2014/main" id="{2C47CEFF-5E80-48B7-8AA3-8336FA3390F5}"/>
              </a:ext>
            </a:extLst>
          </p:cNvPr>
          <p:cNvSpPr>
            <a:spLocks noGrp="1"/>
          </p:cNvSpPr>
          <p:nvPr>
            <p:ph type="body" sz="quarter" idx="24"/>
          </p:nvPr>
        </p:nvSpPr>
        <p:spPr/>
        <p:txBody>
          <a:bodyPr/>
          <a:lstStyle/>
          <a:p>
            <a:r>
              <a:rPr lang="en-US" dirty="0"/>
              <a:t>Brianna Hines</a:t>
            </a:r>
          </a:p>
          <a:p>
            <a:r>
              <a:rPr lang="en-US" dirty="0"/>
              <a:t>Woodbridge, VA</a:t>
            </a:r>
          </a:p>
          <a:p>
            <a:r>
              <a:rPr lang="en-US" dirty="0"/>
              <a:t>Coaches- 2026</a:t>
            </a:r>
          </a:p>
          <a:p>
            <a:endParaRPr lang="en-US" dirty="0"/>
          </a:p>
        </p:txBody>
      </p:sp>
      <p:sp>
        <p:nvSpPr>
          <p:cNvPr id="16" name="Text Placeholder 15">
            <a:extLst>
              <a:ext uri="{FF2B5EF4-FFF2-40B4-BE49-F238E27FC236}">
                <a16:creationId xmlns:a16="http://schemas.microsoft.com/office/drawing/2014/main" id="{A06B2BEE-2AC6-4B91-AF08-791C649E8F40}"/>
              </a:ext>
            </a:extLst>
          </p:cNvPr>
          <p:cNvSpPr>
            <a:spLocks noGrp="1"/>
          </p:cNvSpPr>
          <p:nvPr>
            <p:ph type="body" sz="quarter" idx="25"/>
          </p:nvPr>
        </p:nvSpPr>
        <p:spPr/>
        <p:txBody>
          <a:bodyPr/>
          <a:lstStyle/>
          <a:p>
            <a:r>
              <a:rPr lang="en-US" dirty="0"/>
              <a:t>Gibby Reynolds</a:t>
            </a:r>
          </a:p>
          <a:p>
            <a:r>
              <a:rPr lang="en-US" dirty="0"/>
              <a:t>Wilsonville, OR</a:t>
            </a:r>
          </a:p>
          <a:p>
            <a:r>
              <a:rPr lang="en-US" dirty="0"/>
              <a:t>Officials- 2024</a:t>
            </a:r>
          </a:p>
        </p:txBody>
      </p:sp>
      <p:sp>
        <p:nvSpPr>
          <p:cNvPr id="17" name="Text Placeholder 16">
            <a:extLst>
              <a:ext uri="{FF2B5EF4-FFF2-40B4-BE49-F238E27FC236}">
                <a16:creationId xmlns:a16="http://schemas.microsoft.com/office/drawing/2014/main" id="{CC95F1E9-21A2-4187-97FC-78D05940D654}"/>
              </a:ext>
            </a:extLst>
          </p:cNvPr>
          <p:cNvSpPr>
            <a:spLocks noGrp="1"/>
          </p:cNvSpPr>
          <p:nvPr>
            <p:ph type="body" sz="quarter" idx="26"/>
          </p:nvPr>
        </p:nvSpPr>
        <p:spPr/>
        <p:txBody>
          <a:bodyPr/>
          <a:lstStyle/>
          <a:p>
            <a:r>
              <a:rPr lang="en-US" dirty="0"/>
              <a:t>Mike Andrew</a:t>
            </a:r>
          </a:p>
          <a:p>
            <a:r>
              <a:rPr lang="en-US" dirty="0"/>
              <a:t>Binghamton, NY</a:t>
            </a:r>
          </a:p>
          <a:p>
            <a:r>
              <a:rPr lang="en-US" dirty="0"/>
              <a:t>Section 1- 2024</a:t>
            </a:r>
          </a:p>
        </p:txBody>
      </p:sp>
      <p:sp>
        <p:nvSpPr>
          <p:cNvPr id="18" name="Text Placeholder 17">
            <a:extLst>
              <a:ext uri="{FF2B5EF4-FFF2-40B4-BE49-F238E27FC236}">
                <a16:creationId xmlns:a16="http://schemas.microsoft.com/office/drawing/2014/main" id="{353D70B0-464D-46D9-9537-EAD301187709}"/>
              </a:ext>
            </a:extLst>
          </p:cNvPr>
          <p:cNvSpPr>
            <a:spLocks noGrp="1"/>
          </p:cNvSpPr>
          <p:nvPr>
            <p:ph type="body" sz="quarter" idx="27"/>
          </p:nvPr>
        </p:nvSpPr>
        <p:spPr/>
        <p:txBody>
          <a:bodyPr/>
          <a:lstStyle/>
          <a:p>
            <a:r>
              <a:rPr lang="en-US" dirty="0"/>
              <a:t>Marianne Shultz</a:t>
            </a:r>
          </a:p>
          <a:p>
            <a:r>
              <a:rPr lang="en-US" dirty="0"/>
              <a:t>Abingdon, MD</a:t>
            </a:r>
          </a:p>
          <a:p>
            <a:r>
              <a:rPr lang="en-US" dirty="0"/>
              <a:t>Section 2- 2026</a:t>
            </a:r>
          </a:p>
        </p:txBody>
      </p:sp>
      <p:pic>
        <p:nvPicPr>
          <p:cNvPr id="49" name="Picture Placeholder 48" descr="A person in a suit smiling&#10;&#10;Description automatically generated with medium confidence">
            <a:extLst>
              <a:ext uri="{FF2B5EF4-FFF2-40B4-BE49-F238E27FC236}">
                <a16:creationId xmlns:a16="http://schemas.microsoft.com/office/drawing/2014/main" id="{0B1303E6-87CB-49A9-AF94-659D94DF94EC}"/>
              </a:ext>
            </a:extLst>
          </p:cNvPr>
          <p:cNvPicPr>
            <a:picLocks noGrp="1" noChangeAspect="1"/>
          </p:cNvPicPr>
          <p:nvPr>
            <p:ph type="pic" sz="quarter" idx="29"/>
          </p:nvPr>
        </p:nvPicPr>
        <p:blipFill rotWithShape="1">
          <a:blip r:embed="rId4" cstate="print">
            <a:extLst>
              <a:ext uri="{28A0092B-C50C-407E-A947-70E740481C1C}">
                <a14:useLocalDpi xmlns:a14="http://schemas.microsoft.com/office/drawing/2010/main" val="0"/>
              </a:ext>
            </a:extLst>
          </a:blip>
          <a:srcRect l="6595" t="340" r="8140" b="19585"/>
          <a:stretch/>
        </p:blipFill>
        <p:spPr>
          <a:xfrm>
            <a:off x="1947390" y="4268640"/>
            <a:ext cx="1051560" cy="1234440"/>
          </a:xfrm>
        </p:spPr>
      </p:pic>
      <p:pic>
        <p:nvPicPr>
          <p:cNvPr id="5" name="Picture Placeholder 4" descr="A person in a blue shirt&#10;&#10;Description automatically generated with low confidence">
            <a:extLst>
              <a:ext uri="{FF2B5EF4-FFF2-40B4-BE49-F238E27FC236}">
                <a16:creationId xmlns:a16="http://schemas.microsoft.com/office/drawing/2014/main" id="{9BD7CA1A-8DB6-41BD-9932-A26DFD254ACF}"/>
              </a:ext>
            </a:extLst>
          </p:cNvPr>
          <p:cNvPicPr>
            <a:picLocks noGrp="1" noChangeAspect="1"/>
          </p:cNvPicPr>
          <p:nvPr>
            <p:ph type="pic" sz="quarter" idx="31"/>
          </p:nvPr>
        </p:nvPicPr>
        <p:blipFill>
          <a:blip r:embed="rId5" cstate="print">
            <a:extLst>
              <a:ext uri="{28A0092B-C50C-407E-A947-70E740481C1C}">
                <a14:useLocalDpi xmlns:a14="http://schemas.microsoft.com/office/drawing/2010/main" val="0"/>
              </a:ext>
            </a:extLst>
          </a:blip>
          <a:srcRect t="10900" b="10900"/>
          <a:stretch>
            <a:fillRect/>
          </a:stretch>
        </p:blipFill>
        <p:spPr/>
      </p:pic>
      <p:pic>
        <p:nvPicPr>
          <p:cNvPr id="53" name="Picture Placeholder 52" descr="A person wearing glasses and a suit&#10;&#10;Description automatically generated with medium confidence">
            <a:extLst>
              <a:ext uri="{FF2B5EF4-FFF2-40B4-BE49-F238E27FC236}">
                <a16:creationId xmlns:a16="http://schemas.microsoft.com/office/drawing/2014/main" id="{AA35C9E5-C821-4805-9283-560AA925397E}"/>
              </a:ext>
            </a:extLst>
          </p:cNvPr>
          <p:cNvPicPr>
            <a:picLocks noGrp="1" noChangeAspect="1"/>
          </p:cNvPicPr>
          <p:nvPr>
            <p:ph type="pic" sz="quarter" idx="32"/>
          </p:nvPr>
        </p:nvPicPr>
        <p:blipFill>
          <a:blip r:embed="rId6" cstate="print">
            <a:extLst>
              <a:ext uri="{28A0092B-C50C-407E-A947-70E740481C1C}">
                <a14:useLocalDpi xmlns:a14="http://schemas.microsoft.com/office/drawing/2010/main" val="0"/>
              </a:ext>
            </a:extLst>
          </a:blip>
          <a:srcRect t="12384" b="12384"/>
          <a:stretch>
            <a:fillRect/>
          </a:stretch>
        </p:blipFill>
        <p:spPr/>
      </p:pic>
      <p:pic>
        <p:nvPicPr>
          <p:cNvPr id="55" name="Picture Placeholder 54" descr="A person smiling for the camera&#10;&#10;Description automatically generated with low confidence">
            <a:extLst>
              <a:ext uri="{FF2B5EF4-FFF2-40B4-BE49-F238E27FC236}">
                <a16:creationId xmlns:a16="http://schemas.microsoft.com/office/drawing/2014/main" id="{F3A83F19-C42A-4F5D-94BB-024ED8299175}"/>
              </a:ext>
            </a:extLst>
          </p:cNvPr>
          <p:cNvPicPr>
            <a:picLocks noGrp="1" noChangeAspect="1"/>
          </p:cNvPicPr>
          <p:nvPr>
            <p:ph type="pic" sz="quarter" idx="33"/>
          </p:nvPr>
        </p:nvPicPr>
        <p:blipFill rotWithShape="1">
          <a:blip r:embed="rId7" cstate="print">
            <a:extLst>
              <a:ext uri="{28A0092B-C50C-407E-A947-70E740481C1C}">
                <a14:useLocalDpi xmlns:a14="http://schemas.microsoft.com/office/drawing/2010/main" val="0"/>
              </a:ext>
            </a:extLst>
          </a:blip>
          <a:srcRect l="19084" t="20768" r="17468" b="23371"/>
          <a:stretch/>
        </p:blipFill>
        <p:spPr>
          <a:xfrm>
            <a:off x="6609972" y="4267421"/>
            <a:ext cx="1051560" cy="1234440"/>
          </a:xfrm>
        </p:spPr>
      </p:pic>
      <p:pic>
        <p:nvPicPr>
          <p:cNvPr id="59" name="Picture Placeholder 58" descr="A person smiling for the camera&#10;&#10;Description automatically generated with low confidence">
            <a:extLst>
              <a:ext uri="{FF2B5EF4-FFF2-40B4-BE49-F238E27FC236}">
                <a16:creationId xmlns:a16="http://schemas.microsoft.com/office/drawing/2014/main" id="{824263AB-EAEF-4ABE-9CD0-6FE95F125213}"/>
              </a:ext>
            </a:extLst>
          </p:cNvPr>
          <p:cNvPicPr>
            <a:picLocks noGrp="1" noChangeAspect="1"/>
          </p:cNvPicPr>
          <p:nvPr>
            <p:ph type="pic" sz="quarter" idx="34"/>
          </p:nvPr>
        </p:nvPicPr>
        <p:blipFill rotWithShape="1">
          <a:blip r:embed="rId8" cstate="print">
            <a:extLst>
              <a:ext uri="{28A0092B-C50C-407E-A947-70E740481C1C}">
                <a14:useLocalDpi xmlns:a14="http://schemas.microsoft.com/office/drawing/2010/main" val="0"/>
              </a:ext>
            </a:extLst>
          </a:blip>
          <a:srcRect l="15924" t="11322" r="17618" b="26265"/>
          <a:stretch/>
        </p:blipFill>
        <p:spPr>
          <a:xfrm>
            <a:off x="7771018" y="4263399"/>
            <a:ext cx="1051560" cy="1234440"/>
          </a:xfrm>
        </p:spPr>
      </p:pic>
      <p:sp>
        <p:nvSpPr>
          <p:cNvPr id="28" name="Text Placeholder 27">
            <a:extLst>
              <a:ext uri="{FF2B5EF4-FFF2-40B4-BE49-F238E27FC236}">
                <a16:creationId xmlns:a16="http://schemas.microsoft.com/office/drawing/2014/main" id="{40E28095-19B3-43C9-AFA0-58161EF27B6E}"/>
              </a:ext>
            </a:extLst>
          </p:cNvPr>
          <p:cNvSpPr>
            <a:spLocks noGrp="1"/>
          </p:cNvSpPr>
          <p:nvPr>
            <p:ph type="body" sz="quarter" idx="37"/>
          </p:nvPr>
        </p:nvSpPr>
        <p:spPr/>
        <p:txBody>
          <a:bodyPr/>
          <a:lstStyle/>
          <a:p>
            <a:r>
              <a:rPr lang="en-US" dirty="0"/>
              <a:t>Marvin Chou</a:t>
            </a:r>
          </a:p>
          <a:p>
            <a:r>
              <a:rPr lang="en-US" dirty="0"/>
              <a:t>Montgomery, AL</a:t>
            </a:r>
          </a:p>
          <a:p>
            <a:r>
              <a:rPr lang="en-US" dirty="0"/>
              <a:t>Section 3- 2025</a:t>
            </a:r>
          </a:p>
          <a:p>
            <a:endParaRPr lang="en-US" dirty="0"/>
          </a:p>
        </p:txBody>
      </p:sp>
      <p:sp>
        <p:nvSpPr>
          <p:cNvPr id="29" name="Text Placeholder 28">
            <a:extLst>
              <a:ext uri="{FF2B5EF4-FFF2-40B4-BE49-F238E27FC236}">
                <a16:creationId xmlns:a16="http://schemas.microsoft.com/office/drawing/2014/main" id="{793C411E-8972-4824-9C54-41102E2480FF}"/>
              </a:ext>
            </a:extLst>
          </p:cNvPr>
          <p:cNvSpPr>
            <a:spLocks noGrp="1"/>
          </p:cNvSpPr>
          <p:nvPr>
            <p:ph type="body" sz="quarter" idx="38"/>
          </p:nvPr>
        </p:nvSpPr>
        <p:spPr/>
        <p:txBody>
          <a:bodyPr/>
          <a:lstStyle/>
          <a:p>
            <a:r>
              <a:rPr lang="en-US" dirty="0"/>
              <a:t>Beth Sauser</a:t>
            </a:r>
          </a:p>
          <a:p>
            <a:r>
              <a:rPr lang="en-US" dirty="0"/>
              <a:t>Bloomington, IL</a:t>
            </a:r>
          </a:p>
          <a:p>
            <a:r>
              <a:rPr lang="en-US" dirty="0"/>
              <a:t>Section 4- 2026</a:t>
            </a:r>
          </a:p>
          <a:p>
            <a:endParaRPr lang="en-US" dirty="0"/>
          </a:p>
        </p:txBody>
      </p:sp>
      <p:sp>
        <p:nvSpPr>
          <p:cNvPr id="30" name="Text Placeholder 29">
            <a:extLst>
              <a:ext uri="{FF2B5EF4-FFF2-40B4-BE49-F238E27FC236}">
                <a16:creationId xmlns:a16="http://schemas.microsoft.com/office/drawing/2014/main" id="{F405F3D6-A9DB-44C5-9D41-BF614229383C}"/>
              </a:ext>
            </a:extLst>
          </p:cNvPr>
          <p:cNvSpPr>
            <a:spLocks noGrp="1"/>
          </p:cNvSpPr>
          <p:nvPr>
            <p:ph type="body" sz="quarter" idx="39"/>
          </p:nvPr>
        </p:nvSpPr>
        <p:spPr/>
        <p:txBody>
          <a:bodyPr/>
          <a:lstStyle/>
          <a:p>
            <a:r>
              <a:rPr lang="en-US" dirty="0"/>
              <a:t>Saul Hernandez</a:t>
            </a:r>
          </a:p>
          <a:p>
            <a:r>
              <a:rPr lang="en-US" dirty="0"/>
              <a:t>Dodge City, KS</a:t>
            </a:r>
          </a:p>
          <a:p>
            <a:r>
              <a:rPr lang="en-US" dirty="0"/>
              <a:t>Section 5- 2025</a:t>
            </a:r>
          </a:p>
          <a:p>
            <a:endParaRPr lang="en-US" dirty="0"/>
          </a:p>
        </p:txBody>
      </p:sp>
      <p:sp>
        <p:nvSpPr>
          <p:cNvPr id="31" name="Text Placeholder 30">
            <a:extLst>
              <a:ext uri="{FF2B5EF4-FFF2-40B4-BE49-F238E27FC236}">
                <a16:creationId xmlns:a16="http://schemas.microsoft.com/office/drawing/2014/main" id="{B037046C-EE18-4CC8-A5F7-CE0FBE3AB2A6}"/>
              </a:ext>
            </a:extLst>
          </p:cNvPr>
          <p:cNvSpPr>
            <a:spLocks noGrp="1"/>
          </p:cNvSpPr>
          <p:nvPr>
            <p:ph type="body" sz="quarter" idx="40"/>
          </p:nvPr>
        </p:nvSpPr>
        <p:spPr/>
        <p:txBody>
          <a:bodyPr/>
          <a:lstStyle/>
          <a:p>
            <a:r>
              <a:rPr lang="en-US" dirty="0"/>
              <a:t>Joey Walters</a:t>
            </a:r>
          </a:p>
          <a:p>
            <a:r>
              <a:rPr lang="en-US" dirty="0"/>
              <a:t>North Little Rock, AR</a:t>
            </a:r>
          </a:p>
          <a:p>
            <a:r>
              <a:rPr lang="en-US" dirty="0"/>
              <a:t>Section 6- 2024</a:t>
            </a:r>
          </a:p>
          <a:p>
            <a:endParaRPr lang="en-US" dirty="0"/>
          </a:p>
        </p:txBody>
      </p:sp>
      <p:sp>
        <p:nvSpPr>
          <p:cNvPr id="32" name="Text Placeholder 31">
            <a:extLst>
              <a:ext uri="{FF2B5EF4-FFF2-40B4-BE49-F238E27FC236}">
                <a16:creationId xmlns:a16="http://schemas.microsoft.com/office/drawing/2014/main" id="{1DDAD8F2-8EA5-44D3-8926-D2ECEF7CF0D7}"/>
              </a:ext>
            </a:extLst>
          </p:cNvPr>
          <p:cNvSpPr>
            <a:spLocks noGrp="1"/>
          </p:cNvSpPr>
          <p:nvPr>
            <p:ph type="body" sz="quarter" idx="41"/>
          </p:nvPr>
        </p:nvSpPr>
        <p:spPr/>
        <p:txBody>
          <a:bodyPr/>
          <a:lstStyle/>
          <a:p>
            <a:r>
              <a:rPr lang="en-US" dirty="0"/>
              <a:t>Daniel Klein</a:t>
            </a:r>
          </a:p>
          <a:p>
            <a:r>
              <a:rPr lang="en-US" dirty="0"/>
              <a:t>Mesa, AZ</a:t>
            </a:r>
          </a:p>
          <a:p>
            <a:r>
              <a:rPr lang="en-US" dirty="0"/>
              <a:t>Section 7- 2023</a:t>
            </a:r>
          </a:p>
          <a:p>
            <a:endParaRPr lang="en-US" dirty="0"/>
          </a:p>
        </p:txBody>
      </p:sp>
      <p:sp>
        <p:nvSpPr>
          <p:cNvPr id="33" name="Text Placeholder 32">
            <a:extLst>
              <a:ext uri="{FF2B5EF4-FFF2-40B4-BE49-F238E27FC236}">
                <a16:creationId xmlns:a16="http://schemas.microsoft.com/office/drawing/2014/main" id="{BCA24695-9CB1-4442-9CB6-88E33BB098B2}"/>
              </a:ext>
            </a:extLst>
          </p:cNvPr>
          <p:cNvSpPr>
            <a:spLocks noGrp="1"/>
          </p:cNvSpPr>
          <p:nvPr>
            <p:ph type="body" sz="quarter" idx="42"/>
          </p:nvPr>
        </p:nvSpPr>
        <p:spPr/>
        <p:txBody>
          <a:bodyPr/>
          <a:lstStyle/>
          <a:p>
            <a:r>
              <a:rPr lang="en-US" dirty="0"/>
              <a:t>Julie Hammons</a:t>
            </a:r>
          </a:p>
          <a:p>
            <a:r>
              <a:rPr lang="en-US" dirty="0"/>
              <a:t>Boise, ID</a:t>
            </a:r>
          </a:p>
          <a:p>
            <a:r>
              <a:rPr lang="en-US" dirty="0"/>
              <a:t>Section 8- 2025</a:t>
            </a:r>
          </a:p>
          <a:p>
            <a:endParaRPr lang="en-US" dirty="0"/>
          </a:p>
        </p:txBody>
      </p:sp>
      <p:pic>
        <p:nvPicPr>
          <p:cNvPr id="36" name="Picture Placeholder 36" descr="A person smiling for the camera&#10;&#10;Description automatically generated with low confidence">
            <a:extLst>
              <a:ext uri="{FF2B5EF4-FFF2-40B4-BE49-F238E27FC236}">
                <a16:creationId xmlns:a16="http://schemas.microsoft.com/office/drawing/2014/main" id="{F0AA7439-B189-40B6-B982-B5193C6E9896}"/>
              </a:ext>
            </a:extLst>
          </p:cNvPr>
          <p:cNvPicPr>
            <a:picLocks noGrp="1" noChangeAspect="1"/>
          </p:cNvPicPr>
          <p:nvPr>
            <p:ph type="pic" sz="quarter" idx="13"/>
          </p:nvPr>
        </p:nvPicPr>
        <p:blipFill rotWithShape="1">
          <a:blip r:embed="rId9" cstate="print">
            <a:extLst>
              <a:ext uri="{28A0092B-C50C-407E-A947-70E740481C1C}">
                <a14:useLocalDpi xmlns:a14="http://schemas.microsoft.com/office/drawing/2010/main" val="0"/>
              </a:ext>
            </a:extLst>
          </a:blip>
          <a:srcRect l="15859" t="993" r="13622" b="32780"/>
          <a:stretch/>
        </p:blipFill>
        <p:spPr>
          <a:xfrm>
            <a:off x="1956916" y="2307986"/>
            <a:ext cx="1051560" cy="1234440"/>
          </a:xfrm>
        </p:spPr>
      </p:pic>
      <p:pic>
        <p:nvPicPr>
          <p:cNvPr id="8" name="Picture Placeholder 7" descr="A close-up of a person smiling&#10;&#10;Description automatically generated">
            <a:extLst>
              <a:ext uri="{FF2B5EF4-FFF2-40B4-BE49-F238E27FC236}">
                <a16:creationId xmlns:a16="http://schemas.microsoft.com/office/drawing/2014/main" id="{E337CD4E-E074-ADD2-76DB-AFA99E4858BA}"/>
              </a:ext>
            </a:extLst>
          </p:cNvPr>
          <p:cNvPicPr>
            <a:picLocks noGrp="1" noChangeAspect="1"/>
          </p:cNvPicPr>
          <p:nvPr>
            <p:ph type="pic" sz="quarter" idx="14"/>
          </p:nvPr>
        </p:nvPicPr>
        <p:blipFill>
          <a:blip r:embed="rId10">
            <a:extLst>
              <a:ext uri="{28A0092B-C50C-407E-A947-70E740481C1C}">
                <a14:useLocalDpi xmlns:a14="http://schemas.microsoft.com/office/drawing/2010/main" val="0"/>
              </a:ext>
            </a:extLst>
          </a:blip>
          <a:srcRect l="324" r="324"/>
          <a:stretch>
            <a:fillRect/>
          </a:stretch>
        </p:blipFill>
        <p:spPr/>
      </p:pic>
      <p:pic>
        <p:nvPicPr>
          <p:cNvPr id="21" name="Picture Placeholder 20" descr="A person with long hair&#10;&#10;Description automatically generated with medium confidence">
            <a:extLst>
              <a:ext uri="{FF2B5EF4-FFF2-40B4-BE49-F238E27FC236}">
                <a16:creationId xmlns:a16="http://schemas.microsoft.com/office/drawing/2014/main" id="{E17B7745-8E46-D4DE-25A2-4A6D1B184856}"/>
              </a:ext>
            </a:extLst>
          </p:cNvPr>
          <p:cNvPicPr>
            <a:picLocks noGrp="1" noChangeAspect="1"/>
          </p:cNvPicPr>
          <p:nvPr>
            <p:ph type="pic" sz="quarter" idx="16"/>
          </p:nvPr>
        </p:nvPicPr>
        <p:blipFill>
          <a:blip r:embed="rId11">
            <a:extLst>
              <a:ext uri="{28A0092B-C50C-407E-A947-70E740481C1C}">
                <a14:useLocalDpi xmlns:a14="http://schemas.microsoft.com/office/drawing/2010/main" val="0"/>
              </a:ext>
            </a:extLst>
          </a:blip>
          <a:srcRect l="809" r="809"/>
          <a:stretch>
            <a:fillRect/>
          </a:stretch>
        </p:blipFill>
        <p:spPr/>
      </p:pic>
      <p:pic>
        <p:nvPicPr>
          <p:cNvPr id="24" name="Picture Placeholder 23" descr="A person wearing glasses and a suit&#10;&#10;Description automatically generated with medium confidence">
            <a:extLst>
              <a:ext uri="{FF2B5EF4-FFF2-40B4-BE49-F238E27FC236}">
                <a16:creationId xmlns:a16="http://schemas.microsoft.com/office/drawing/2014/main" id="{79E87EB9-70B3-960D-C65E-F600C8259A25}"/>
              </a:ext>
            </a:extLst>
          </p:cNvPr>
          <p:cNvPicPr>
            <a:picLocks noGrp="1" noChangeAspect="1"/>
          </p:cNvPicPr>
          <p:nvPr>
            <p:ph type="pic" sz="quarter" idx="17"/>
          </p:nvPr>
        </p:nvPicPr>
        <p:blipFill>
          <a:blip r:embed="rId12">
            <a:extLst>
              <a:ext uri="{28A0092B-C50C-407E-A947-70E740481C1C}">
                <a14:useLocalDpi xmlns:a14="http://schemas.microsoft.com/office/drawing/2010/main" val="0"/>
              </a:ext>
            </a:extLst>
          </a:blip>
          <a:srcRect t="10826" b="10826"/>
          <a:stretch>
            <a:fillRect/>
          </a:stretch>
        </p:blipFill>
        <p:spPr/>
      </p:pic>
      <p:pic>
        <p:nvPicPr>
          <p:cNvPr id="27" name="Picture Placeholder 26" descr="A picture containing text, person, person, indoor&#10;&#10;Description automatically generated">
            <a:extLst>
              <a:ext uri="{FF2B5EF4-FFF2-40B4-BE49-F238E27FC236}">
                <a16:creationId xmlns:a16="http://schemas.microsoft.com/office/drawing/2014/main" id="{28BCEC42-91C7-79B6-487B-FB11CBE1274F}"/>
              </a:ext>
            </a:extLst>
          </p:cNvPr>
          <p:cNvPicPr>
            <a:picLocks noGrp="1" noChangeAspect="1"/>
          </p:cNvPicPr>
          <p:nvPr>
            <p:ph type="pic" sz="quarter" idx="19"/>
          </p:nvPr>
        </p:nvPicPr>
        <p:blipFill>
          <a:blip r:embed="rId13">
            <a:extLst>
              <a:ext uri="{28A0092B-C50C-407E-A947-70E740481C1C}">
                <a14:useLocalDpi xmlns:a14="http://schemas.microsoft.com/office/drawing/2010/main" val="0"/>
              </a:ext>
            </a:extLst>
          </a:blip>
          <a:srcRect l="15300" r="15300"/>
          <a:stretch>
            <a:fillRect/>
          </a:stretch>
        </p:blipFill>
        <p:spPr/>
      </p:pic>
      <p:pic>
        <p:nvPicPr>
          <p:cNvPr id="38" name="Picture Placeholder 37" descr="A picture containing person, person, outdoor, smiling&#10;&#10;Description automatically generated">
            <a:extLst>
              <a:ext uri="{FF2B5EF4-FFF2-40B4-BE49-F238E27FC236}">
                <a16:creationId xmlns:a16="http://schemas.microsoft.com/office/drawing/2014/main" id="{E4B0D9D8-EEA1-4608-FCFE-72AB761B4813}"/>
              </a:ext>
            </a:extLst>
          </p:cNvPr>
          <p:cNvPicPr>
            <a:picLocks noGrp="1" noChangeAspect="1"/>
          </p:cNvPicPr>
          <p:nvPr>
            <p:ph type="pic" sz="quarter" idx="30"/>
          </p:nvPr>
        </p:nvPicPr>
        <p:blipFill>
          <a:blip r:embed="rId14">
            <a:extLst>
              <a:ext uri="{28A0092B-C50C-407E-A947-70E740481C1C}">
                <a14:useLocalDpi xmlns:a14="http://schemas.microsoft.com/office/drawing/2010/main" val="0"/>
              </a:ext>
            </a:extLst>
          </a:blip>
          <a:srcRect t="3536" b="3536"/>
          <a:stretch>
            <a:fillRect/>
          </a:stretch>
        </p:blipFill>
        <p:spPr/>
      </p:pic>
    </p:spTree>
    <p:extLst>
      <p:ext uri="{BB962C8B-B14F-4D97-AF65-F5344CB8AC3E}">
        <p14:creationId xmlns:p14="http://schemas.microsoft.com/office/powerpoint/2010/main" val="12535742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3EA44-4BD0-C340-ABE9-04E9A7A75152}"/>
              </a:ext>
            </a:extLst>
          </p:cNvPr>
          <p:cNvSpPr>
            <a:spLocks noGrp="1"/>
          </p:cNvSpPr>
          <p:nvPr>
            <p:ph type="title"/>
          </p:nvPr>
        </p:nvSpPr>
        <p:spPr/>
        <p:txBody>
          <a:bodyPr/>
          <a:lstStyle/>
          <a:p>
            <a:r>
              <a:rPr lang="en-US">
                <a:solidFill>
                  <a:srgbClr val="0D2C6C"/>
                </a:solidFill>
              </a:rPr>
              <a:t>Over 17.8 </a:t>
            </a:r>
            <a:r>
              <a:rPr lang="en-US" dirty="0">
                <a:solidFill>
                  <a:srgbClr val="0D2C6C"/>
                </a:solidFill>
              </a:rPr>
              <a:t>million courses delivered</a:t>
            </a:r>
            <a:r>
              <a:rPr lang="en-US" dirty="0"/>
              <a:t>!</a:t>
            </a:r>
          </a:p>
        </p:txBody>
      </p:sp>
      <p:sp>
        <p:nvSpPr>
          <p:cNvPr id="3" name="Content Placeholder 2">
            <a:extLst>
              <a:ext uri="{FF2B5EF4-FFF2-40B4-BE49-F238E27FC236}">
                <a16:creationId xmlns:a16="http://schemas.microsoft.com/office/drawing/2014/main" id="{B629B655-72FB-8145-9E16-D5D4DD509112}"/>
              </a:ext>
            </a:extLst>
          </p:cNvPr>
          <p:cNvSpPr>
            <a:spLocks noGrp="1"/>
          </p:cNvSpPr>
          <p:nvPr>
            <p:ph idx="1"/>
          </p:nvPr>
        </p:nvSpPr>
        <p:spPr>
          <a:xfrm>
            <a:off x="1196595" y="1888555"/>
            <a:ext cx="10735182" cy="4640261"/>
          </a:xfrm>
        </p:spPr>
        <p:txBody>
          <a:bodyPr>
            <a:normAutofit lnSpcReduction="10000"/>
          </a:bodyPr>
          <a:lstStyle/>
          <a:p>
            <a:r>
              <a:rPr lang="en-US" sz="2500" dirty="0">
                <a:solidFill>
                  <a:srgbClr val="0D2C6C"/>
                </a:solidFill>
              </a:rPr>
              <a:t>Concussion in Sports – 7M</a:t>
            </a:r>
          </a:p>
          <a:p>
            <a:r>
              <a:rPr lang="en-US" sz="2500" dirty="0">
                <a:solidFill>
                  <a:srgbClr val="0D2C6C"/>
                </a:solidFill>
              </a:rPr>
              <a:t>Heat Illness Prevention – 2.1M+</a:t>
            </a:r>
          </a:p>
          <a:p>
            <a:r>
              <a:rPr lang="en-US" sz="2500" dirty="0">
                <a:solidFill>
                  <a:srgbClr val="0D2C6C"/>
                </a:solidFill>
              </a:rPr>
              <a:t>Sudden Cardiac Arrest – 2.2M+</a:t>
            </a:r>
          </a:p>
          <a:p>
            <a:r>
              <a:rPr lang="en-US" sz="2500" dirty="0">
                <a:solidFill>
                  <a:srgbClr val="0D2C6C"/>
                </a:solidFill>
              </a:rPr>
              <a:t>The Collapsed Athlete (2020) – 51,000+</a:t>
            </a:r>
          </a:p>
          <a:p>
            <a:r>
              <a:rPr lang="en-US" sz="2500" dirty="0">
                <a:solidFill>
                  <a:srgbClr val="0D2C6C"/>
                </a:solidFill>
              </a:rPr>
              <a:t>Concussion for Students – 1.1M+</a:t>
            </a:r>
          </a:p>
          <a:p>
            <a:r>
              <a:rPr lang="en-US" sz="2500" dirty="0">
                <a:solidFill>
                  <a:srgbClr val="0D2C6C"/>
                </a:solidFill>
              </a:rPr>
              <a:t>Implicit Bias (2021)  – 90,000+</a:t>
            </a:r>
          </a:p>
          <a:p>
            <a:r>
              <a:rPr lang="en-US" sz="2500" dirty="0">
                <a:solidFill>
                  <a:srgbClr val="0D2C6C"/>
                </a:solidFill>
              </a:rPr>
              <a:t>Fundamentals of Coaching – 900,000+</a:t>
            </a:r>
          </a:p>
          <a:p>
            <a:r>
              <a:rPr lang="en-US" sz="2500" dirty="0">
                <a:solidFill>
                  <a:srgbClr val="0D2C6C"/>
                </a:solidFill>
              </a:rPr>
              <a:t>First Aid, Health and Safety – 400,000+</a:t>
            </a:r>
          </a:p>
          <a:p>
            <a:r>
              <a:rPr lang="en-US" sz="2500" dirty="0">
                <a:solidFill>
                  <a:srgbClr val="0D2C6C"/>
                </a:solidFill>
              </a:rPr>
              <a:t>Protecting Students from Abuse – 220,000+</a:t>
            </a:r>
          </a:p>
          <a:p>
            <a:r>
              <a:rPr lang="en-US" sz="2500" dirty="0">
                <a:solidFill>
                  <a:srgbClr val="0D2C6C"/>
                </a:solidFill>
              </a:rPr>
              <a:t>Student Mental Health and Suicide Prevention – 227,000+</a:t>
            </a:r>
          </a:p>
          <a:p>
            <a:r>
              <a:rPr lang="en-US" sz="2500" dirty="0">
                <a:solidFill>
                  <a:srgbClr val="0D2C6C"/>
                </a:solidFill>
              </a:rPr>
              <a:t>Bullying, Hazing and Inappropriate Behaviors – 400,000+</a:t>
            </a:r>
          </a:p>
          <a:p>
            <a:r>
              <a:rPr lang="en-US" sz="2500" dirty="0">
                <a:solidFill>
                  <a:srgbClr val="0D2C6C"/>
                </a:solidFill>
              </a:rPr>
              <a:t>Appearance &amp; Performance Enhancing Drugs and Substances – 118,000+</a:t>
            </a:r>
          </a:p>
          <a:p>
            <a:r>
              <a:rPr lang="en-US" sz="2500" dirty="0">
                <a:solidFill>
                  <a:srgbClr val="0D2C6C"/>
                </a:solidFill>
              </a:rPr>
              <a:t>COVID-19 for Coaches and Administrators – 360,000+</a:t>
            </a:r>
          </a:p>
        </p:txBody>
      </p:sp>
      <p:sp>
        <p:nvSpPr>
          <p:cNvPr id="4" name="Footer Placeholder 3">
            <a:extLst>
              <a:ext uri="{FF2B5EF4-FFF2-40B4-BE49-F238E27FC236}">
                <a16:creationId xmlns:a16="http://schemas.microsoft.com/office/drawing/2014/main" id="{E67B5A4E-4079-394E-BEF6-9A9E50E4BB5C}"/>
              </a:ext>
            </a:extLst>
          </p:cNvPr>
          <p:cNvSpPr>
            <a:spLocks noGrp="1"/>
          </p:cNvSpPr>
          <p:nvPr>
            <p:ph type="ftr" sz="quarter" idx="11"/>
          </p:nvPr>
        </p:nvSpPr>
        <p:spPr/>
        <p:txBody>
          <a:bodyPr/>
          <a:lstStyle/>
          <a:p>
            <a:pPr>
              <a:defRPr/>
            </a:pPr>
            <a:r>
              <a:rPr lang="en-US" dirty="0"/>
              <a:t>www.nfhs.org</a:t>
            </a:r>
          </a:p>
        </p:txBody>
      </p:sp>
      <p:pic>
        <p:nvPicPr>
          <p:cNvPr id="10" name="Picture 9">
            <a:extLst>
              <a:ext uri="{FF2B5EF4-FFF2-40B4-BE49-F238E27FC236}">
                <a16:creationId xmlns:a16="http://schemas.microsoft.com/office/drawing/2014/main" id="{55180AC1-D619-6440-AED3-04728379981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611190" y="1645309"/>
            <a:ext cx="5155749" cy="3034042"/>
          </a:xfrm>
          <a:prstGeom prst="rect">
            <a:avLst/>
          </a:prstGeom>
        </p:spPr>
      </p:pic>
    </p:spTree>
    <p:extLst>
      <p:ext uri="{BB962C8B-B14F-4D97-AF65-F5344CB8AC3E}">
        <p14:creationId xmlns:p14="http://schemas.microsoft.com/office/powerpoint/2010/main" val="2437370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B6A40-EC7B-4858-9050-474CA90A6D5C}"/>
              </a:ext>
            </a:extLst>
          </p:cNvPr>
          <p:cNvSpPr>
            <a:spLocks noGrp="1"/>
          </p:cNvSpPr>
          <p:nvPr>
            <p:ph type="title"/>
          </p:nvPr>
        </p:nvSpPr>
        <p:spPr/>
        <p:txBody>
          <a:bodyPr/>
          <a:lstStyle/>
          <a:p>
            <a:pPr>
              <a:defRPr/>
            </a:pPr>
            <a:r>
              <a:rPr lang="en-US" dirty="0"/>
              <a:t>Thank You</a:t>
            </a:r>
          </a:p>
        </p:txBody>
      </p:sp>
      <p:sp>
        <p:nvSpPr>
          <p:cNvPr id="43011" name="Content Placeholder 2">
            <a:extLst>
              <a:ext uri="{FF2B5EF4-FFF2-40B4-BE49-F238E27FC236}">
                <a16:creationId xmlns:a16="http://schemas.microsoft.com/office/drawing/2014/main" id="{0209A14E-5FE6-4067-9C99-1D7F35368B2C}"/>
              </a:ext>
            </a:extLst>
          </p:cNvPr>
          <p:cNvSpPr>
            <a:spLocks noGrp="1" noChangeArrowheads="1"/>
          </p:cNvSpPr>
          <p:nvPr>
            <p:ph sz="half" idx="1"/>
          </p:nvPr>
        </p:nvSpPr>
        <p:spPr>
          <a:xfrm>
            <a:off x="783772" y="1950045"/>
            <a:ext cx="5664530" cy="4525963"/>
          </a:xfrm>
        </p:spPr>
        <p:txBody>
          <a:bodyPr/>
          <a:lstStyle/>
          <a:p>
            <a:pPr marL="0" indent="0" algn="ctr">
              <a:buFont typeface="Wingdings" panose="05000000000000000000" pitchFamily="2" charset="2"/>
              <a:buNone/>
            </a:pPr>
            <a:endParaRPr lang="en-US" altLang="en-US" b="1" dirty="0"/>
          </a:p>
          <a:p>
            <a:pPr marL="0" indent="0" algn="ctr">
              <a:buFont typeface="Wingdings" panose="05000000000000000000" pitchFamily="2" charset="2"/>
              <a:buNone/>
            </a:pPr>
            <a:r>
              <a:rPr lang="en-US" altLang="en-US" b="1" dirty="0"/>
              <a:t>National Federation of State High School Associations</a:t>
            </a:r>
            <a:br>
              <a:rPr lang="en-US" altLang="en-US" dirty="0"/>
            </a:br>
            <a:r>
              <a:rPr lang="en-US" altLang="en-US" dirty="0"/>
              <a:t>PO Box 690 | Indianapolis, IN 46206</a:t>
            </a:r>
            <a:br>
              <a:rPr lang="en-US" altLang="en-US" dirty="0"/>
            </a:br>
            <a:r>
              <a:rPr lang="en-US" altLang="en-US" dirty="0"/>
              <a:t>Phone: 317-972-6900 | Fax: 317.822.5700</a:t>
            </a:r>
            <a:br>
              <a:rPr lang="en-US" altLang="en-US" dirty="0"/>
            </a:br>
            <a:r>
              <a:rPr lang="en-US" altLang="en-US" dirty="0"/>
              <a:t>www.nfhs.org | www.nfhslearn.com | www.nfhsnetwork.com</a:t>
            </a:r>
          </a:p>
        </p:txBody>
      </p:sp>
      <p:pic>
        <p:nvPicPr>
          <p:cNvPr id="6" name="Content Placeholder 5">
            <a:extLst>
              <a:ext uri="{FF2B5EF4-FFF2-40B4-BE49-F238E27FC236}">
                <a16:creationId xmlns:a16="http://schemas.microsoft.com/office/drawing/2014/main" id="{9823E756-53E2-4596-9784-52327C19731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p:blipFill>
        <p:spPr>
          <a:xfrm>
            <a:off x="7475705" y="1940998"/>
            <a:ext cx="3349861" cy="4535010"/>
          </a:xfrm>
        </p:spPr>
      </p:pic>
      <p:sp>
        <p:nvSpPr>
          <p:cNvPr id="4" name="Footer Placeholder 3">
            <a:extLst>
              <a:ext uri="{FF2B5EF4-FFF2-40B4-BE49-F238E27FC236}">
                <a16:creationId xmlns:a16="http://schemas.microsoft.com/office/drawing/2014/main" id="{662905E0-264A-4877-81D9-8F50452BFC16}"/>
              </a:ext>
            </a:extLst>
          </p:cNvPr>
          <p:cNvSpPr>
            <a:spLocks noGrp="1"/>
          </p:cNvSpPr>
          <p:nvPr>
            <p:ph type="ftr" sz="quarter" idx="11"/>
          </p:nvPr>
        </p:nvSpPr>
        <p:spPr/>
        <p:txBody>
          <a:bodyPr/>
          <a:lstStyle/>
          <a:p>
            <a:pPr>
              <a:defRPr/>
            </a:pPr>
            <a:r>
              <a:rPr lang="en-US"/>
              <a:t>www.nfhs.org</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1A5DA-D1DA-47BC-9DD3-2BA04DBAEAC1}"/>
              </a:ext>
            </a:extLst>
          </p:cNvPr>
          <p:cNvSpPr>
            <a:spLocks noGrp="1"/>
          </p:cNvSpPr>
          <p:nvPr>
            <p:ph type="title"/>
          </p:nvPr>
        </p:nvSpPr>
        <p:spPr/>
        <p:txBody>
          <a:bodyPr/>
          <a:lstStyle/>
          <a:p>
            <a:pPr>
              <a:defRPr/>
            </a:pPr>
            <a:r>
              <a:rPr lang="en-US" dirty="0"/>
              <a:t>National Federation of </a:t>
            </a:r>
            <a:br>
              <a:rPr lang="en-US" dirty="0"/>
            </a:br>
            <a:r>
              <a:rPr lang="en-US" dirty="0"/>
              <a:t>State High School Associations</a:t>
            </a:r>
          </a:p>
        </p:txBody>
      </p:sp>
      <p:sp>
        <p:nvSpPr>
          <p:cNvPr id="23555" name="Content Placeholder 2">
            <a:extLst>
              <a:ext uri="{FF2B5EF4-FFF2-40B4-BE49-F238E27FC236}">
                <a16:creationId xmlns:a16="http://schemas.microsoft.com/office/drawing/2014/main" id="{0BC0B5F8-3802-401C-9EF9-8FC20224E2CD}"/>
              </a:ext>
            </a:extLst>
          </p:cNvPr>
          <p:cNvSpPr>
            <a:spLocks noGrp="1" noChangeArrowheads="1"/>
          </p:cNvSpPr>
          <p:nvPr>
            <p:ph idx="1"/>
          </p:nvPr>
        </p:nvSpPr>
        <p:spPr/>
        <p:txBody>
          <a:bodyPr/>
          <a:lstStyle/>
          <a:p>
            <a:r>
              <a:rPr lang="en-US" altLang="en-US"/>
              <a:t>The NFHS writes playing rules for 17 sports </a:t>
            </a:r>
            <a:br>
              <a:rPr lang="en-US" altLang="en-US"/>
            </a:br>
            <a:r>
              <a:rPr lang="en-US" altLang="en-US"/>
              <a:t>for boys and girls at the high school level.</a:t>
            </a:r>
          </a:p>
          <a:p>
            <a:pPr lvl="1"/>
            <a:r>
              <a:rPr lang="en-US" altLang="en-US"/>
              <a:t>Publishes 4 million pieces of materials annually.</a:t>
            </a:r>
          </a:p>
        </p:txBody>
      </p:sp>
      <p:sp>
        <p:nvSpPr>
          <p:cNvPr id="4" name="Footer Placeholder 3">
            <a:extLst>
              <a:ext uri="{FF2B5EF4-FFF2-40B4-BE49-F238E27FC236}">
                <a16:creationId xmlns:a16="http://schemas.microsoft.com/office/drawing/2014/main" id="{2DA4B781-7AA1-4D12-BD6C-554873061913}"/>
              </a:ext>
            </a:extLst>
          </p:cNvPr>
          <p:cNvSpPr>
            <a:spLocks noGrp="1"/>
          </p:cNvSpPr>
          <p:nvPr>
            <p:ph type="ftr" sz="quarter" idx="11"/>
          </p:nvPr>
        </p:nvSpPr>
        <p:spPr/>
        <p:txBody>
          <a:bodyPr/>
          <a:lstStyle/>
          <a:p>
            <a:pPr>
              <a:defRPr/>
            </a:pPr>
            <a:r>
              <a:rPr lang="en-US"/>
              <a:t>www.nfhs.org</a:t>
            </a:r>
          </a:p>
        </p:txBody>
      </p:sp>
      <p:pic>
        <p:nvPicPr>
          <p:cNvPr id="5" name="Picture 4" descr="A person running on a race track&#10;&#10;Description automatically generated with low confidence">
            <a:extLst>
              <a:ext uri="{FF2B5EF4-FFF2-40B4-BE49-F238E27FC236}">
                <a16:creationId xmlns:a16="http://schemas.microsoft.com/office/drawing/2014/main" id="{380A025D-B1B3-B891-938C-276BC92C7A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059745">
            <a:off x="9436696" y="1512490"/>
            <a:ext cx="1270041" cy="1609344"/>
          </a:xfrm>
          <a:prstGeom prst="rect">
            <a:avLst/>
          </a:prstGeom>
        </p:spPr>
      </p:pic>
      <p:pic>
        <p:nvPicPr>
          <p:cNvPr id="7" name="Picture 6" descr="A picture containing text, grass&#10;&#10;Description automatically generated">
            <a:extLst>
              <a:ext uri="{FF2B5EF4-FFF2-40B4-BE49-F238E27FC236}">
                <a16:creationId xmlns:a16="http://schemas.microsoft.com/office/drawing/2014/main" id="{81BCEA73-804E-C33E-2BFE-C816B4AEC6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68476" y="1027377"/>
            <a:ext cx="1269594" cy="1609344"/>
          </a:xfrm>
          <a:prstGeom prst="rect">
            <a:avLst/>
          </a:prstGeom>
        </p:spPr>
      </p:pic>
      <p:pic>
        <p:nvPicPr>
          <p:cNvPr id="8" name="Picture 7" descr="A picture containing text, person, sport, crowd&#10;&#10;Description automatically generated">
            <a:extLst>
              <a:ext uri="{FF2B5EF4-FFF2-40B4-BE49-F238E27FC236}">
                <a16:creationId xmlns:a16="http://schemas.microsoft.com/office/drawing/2014/main" id="{2F05FE73-301D-5411-9D8A-46A1C05BAC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48552" y="4966836"/>
            <a:ext cx="1000110" cy="1426464"/>
          </a:xfrm>
          <a:prstGeom prst="rect">
            <a:avLst/>
          </a:prstGeom>
        </p:spPr>
      </p:pic>
      <p:pic>
        <p:nvPicPr>
          <p:cNvPr id="9" name="Picture 8" descr="A group of people playing water polo&#10;&#10;Description automatically generated with low confidence">
            <a:extLst>
              <a:ext uri="{FF2B5EF4-FFF2-40B4-BE49-F238E27FC236}">
                <a16:creationId xmlns:a16="http://schemas.microsoft.com/office/drawing/2014/main" id="{F8083428-3725-796B-4ACD-1601FE0673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11777" y="3459673"/>
            <a:ext cx="1057168" cy="1426464"/>
          </a:xfrm>
          <a:prstGeom prst="rect">
            <a:avLst/>
          </a:prstGeom>
        </p:spPr>
      </p:pic>
      <p:pic>
        <p:nvPicPr>
          <p:cNvPr id="10" name="Picture 9" descr="A magazine cover with a person playing tennis&#10;&#10;Description automatically generated with low confidence">
            <a:extLst>
              <a:ext uri="{FF2B5EF4-FFF2-40B4-BE49-F238E27FC236}">
                <a16:creationId xmlns:a16="http://schemas.microsoft.com/office/drawing/2014/main" id="{767661DE-D028-7067-FCCF-C4419209D8C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44215" y="3459673"/>
            <a:ext cx="1052413" cy="1426464"/>
          </a:xfrm>
          <a:prstGeom prst="rect">
            <a:avLst/>
          </a:prstGeom>
        </p:spPr>
      </p:pic>
      <p:pic>
        <p:nvPicPr>
          <p:cNvPr id="11" name="Picture 10" descr="Calendar&#10;&#10;Description automatically generated">
            <a:extLst>
              <a:ext uri="{FF2B5EF4-FFF2-40B4-BE49-F238E27FC236}">
                <a16:creationId xmlns:a16="http://schemas.microsoft.com/office/drawing/2014/main" id="{1424C7B7-B6D2-8358-0268-EC45F05A51C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11544" y="3459673"/>
            <a:ext cx="1049244" cy="1426464"/>
          </a:xfrm>
          <a:prstGeom prst="rect">
            <a:avLst/>
          </a:prstGeom>
        </p:spPr>
      </p:pic>
      <p:pic>
        <p:nvPicPr>
          <p:cNvPr id="12" name="Picture 11" descr="A person holding a tennis racket&#10;&#10;Description automatically generated with medium confidence">
            <a:extLst>
              <a:ext uri="{FF2B5EF4-FFF2-40B4-BE49-F238E27FC236}">
                <a16:creationId xmlns:a16="http://schemas.microsoft.com/office/drawing/2014/main" id="{4FA82D46-76F6-FE8E-566F-DCC308653E8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75582" y="3471612"/>
            <a:ext cx="1046074" cy="1426464"/>
          </a:xfrm>
          <a:prstGeom prst="rect">
            <a:avLst/>
          </a:prstGeom>
        </p:spPr>
      </p:pic>
      <p:pic>
        <p:nvPicPr>
          <p:cNvPr id="13" name="Picture 12" descr="A picture containing text, person, outdoor&#10;&#10;Description automatically generated">
            <a:extLst>
              <a:ext uri="{FF2B5EF4-FFF2-40B4-BE49-F238E27FC236}">
                <a16:creationId xmlns:a16="http://schemas.microsoft.com/office/drawing/2014/main" id="{A5C5D402-A547-B305-9161-726D6A3EEB2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23205" y="3459673"/>
            <a:ext cx="1046074" cy="1426464"/>
          </a:xfrm>
          <a:prstGeom prst="rect">
            <a:avLst/>
          </a:prstGeom>
        </p:spPr>
      </p:pic>
      <p:pic>
        <p:nvPicPr>
          <p:cNvPr id="14" name="Picture 13" descr="A football player kicking a ball&#10;&#10;Description automatically generated with medium confidence">
            <a:extLst>
              <a:ext uri="{FF2B5EF4-FFF2-40B4-BE49-F238E27FC236}">
                <a16:creationId xmlns:a16="http://schemas.microsoft.com/office/drawing/2014/main" id="{CFA0DC6D-0249-E87C-1F67-981880FA484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75583" y="3459673"/>
            <a:ext cx="1050828" cy="1426464"/>
          </a:xfrm>
          <a:prstGeom prst="rect">
            <a:avLst/>
          </a:prstGeom>
        </p:spPr>
      </p:pic>
      <p:pic>
        <p:nvPicPr>
          <p:cNvPr id="15" name="Picture 14" descr="Graphical user interface&#10;&#10;Description automatically generated">
            <a:extLst>
              <a:ext uri="{FF2B5EF4-FFF2-40B4-BE49-F238E27FC236}">
                <a16:creationId xmlns:a16="http://schemas.microsoft.com/office/drawing/2014/main" id="{AC2A3DC4-F55C-1431-9873-4D0F6817636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32715" y="3459673"/>
            <a:ext cx="1044489" cy="1426464"/>
          </a:xfrm>
          <a:prstGeom prst="rect">
            <a:avLst/>
          </a:prstGeom>
        </p:spPr>
      </p:pic>
      <p:pic>
        <p:nvPicPr>
          <p:cNvPr id="16" name="Picture 15" descr="A picture containing text, book&#10;&#10;Description automatically generated">
            <a:extLst>
              <a:ext uri="{FF2B5EF4-FFF2-40B4-BE49-F238E27FC236}">
                <a16:creationId xmlns:a16="http://schemas.microsoft.com/office/drawing/2014/main" id="{8C62057E-E160-7244-0C10-DB54081AC93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892120" y="3459673"/>
            <a:ext cx="1053998" cy="1426464"/>
          </a:xfrm>
          <a:prstGeom prst="rect">
            <a:avLst/>
          </a:prstGeom>
        </p:spPr>
      </p:pic>
      <p:pic>
        <p:nvPicPr>
          <p:cNvPr id="17" name="Picture 16" descr="A picture containing text, sport, hitting, player&#10;&#10;Description automatically generated">
            <a:extLst>
              <a:ext uri="{FF2B5EF4-FFF2-40B4-BE49-F238E27FC236}">
                <a16:creationId xmlns:a16="http://schemas.microsoft.com/office/drawing/2014/main" id="{D56AFEA2-21B3-2781-0805-08A28D595AD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946591" y="4966836"/>
            <a:ext cx="1047659" cy="1426464"/>
          </a:xfrm>
          <a:prstGeom prst="rect">
            <a:avLst/>
          </a:prstGeom>
        </p:spPr>
      </p:pic>
      <p:pic>
        <p:nvPicPr>
          <p:cNvPr id="18" name="Picture 17" descr="Text, qr code&#10;&#10;Description automatically generated">
            <a:extLst>
              <a:ext uri="{FF2B5EF4-FFF2-40B4-BE49-F238E27FC236}">
                <a16:creationId xmlns:a16="http://schemas.microsoft.com/office/drawing/2014/main" id="{46660BE4-4DAB-2E0F-47A5-CCBC691307F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113129" y="4966836"/>
            <a:ext cx="1046074" cy="1426464"/>
          </a:xfrm>
          <a:prstGeom prst="rect">
            <a:avLst/>
          </a:prstGeom>
        </p:spPr>
      </p:pic>
      <p:pic>
        <p:nvPicPr>
          <p:cNvPr id="19" name="Picture 18" descr="A cover of a book&#10;&#10;Description automatically generated with low confidence">
            <a:extLst>
              <a:ext uri="{FF2B5EF4-FFF2-40B4-BE49-F238E27FC236}">
                <a16:creationId xmlns:a16="http://schemas.microsoft.com/office/drawing/2014/main" id="{6450D033-475A-0295-3816-76A18C6C3C9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275582" y="4966836"/>
            <a:ext cx="1052413" cy="1426464"/>
          </a:xfrm>
          <a:prstGeom prst="rect">
            <a:avLst/>
          </a:prstGeom>
        </p:spPr>
      </p:pic>
      <p:pic>
        <p:nvPicPr>
          <p:cNvPr id="20" name="Picture 19" descr="A picture containing text, person, sign, green&#10;&#10;Description automatically generated">
            <a:extLst>
              <a:ext uri="{FF2B5EF4-FFF2-40B4-BE49-F238E27FC236}">
                <a16:creationId xmlns:a16="http://schemas.microsoft.com/office/drawing/2014/main" id="{A0372795-3EB7-5B91-5FC7-1C0056F184B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418450" y="4966836"/>
            <a:ext cx="1055583" cy="1426464"/>
          </a:xfrm>
          <a:prstGeom prst="rect">
            <a:avLst/>
          </a:prstGeom>
        </p:spPr>
      </p:pic>
      <p:pic>
        <p:nvPicPr>
          <p:cNvPr id="21" name="Picture 20" descr="A person playing tennis&#10;&#10;Description automatically generated with medium confidence">
            <a:extLst>
              <a:ext uri="{FF2B5EF4-FFF2-40B4-BE49-F238E27FC236}">
                <a16:creationId xmlns:a16="http://schemas.microsoft.com/office/drawing/2014/main" id="{09F749C8-0A36-4B08-A565-23825D61897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575583" y="4966836"/>
            <a:ext cx="1049244" cy="1426464"/>
          </a:xfrm>
          <a:prstGeom prst="rect">
            <a:avLst/>
          </a:prstGeom>
        </p:spPr>
      </p:pic>
      <p:pic>
        <p:nvPicPr>
          <p:cNvPr id="22" name="Picture 21" descr="A person wearing a helmet and running&#10;&#10;Description automatically generated with medium confidence">
            <a:extLst>
              <a:ext uri="{FF2B5EF4-FFF2-40B4-BE49-F238E27FC236}">
                <a16:creationId xmlns:a16="http://schemas.microsoft.com/office/drawing/2014/main" id="{C3B65076-7CEA-7D4A-E06C-046032DE45F4}"/>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723206" y="4966836"/>
            <a:ext cx="1047659" cy="1426464"/>
          </a:xfrm>
          <a:prstGeom prst="rect">
            <a:avLst/>
          </a:prstGeom>
        </p:spPr>
      </p:pic>
      <p:pic>
        <p:nvPicPr>
          <p:cNvPr id="38" name="Picture 37" descr="Calendar&#10;&#10;Description automatically generated">
            <a:extLst>
              <a:ext uri="{FF2B5EF4-FFF2-40B4-BE49-F238E27FC236}">
                <a16:creationId xmlns:a16="http://schemas.microsoft.com/office/drawing/2014/main" id="{8840F7ED-D1D1-F5F0-304B-2154A9F1AC0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892120" y="4966836"/>
            <a:ext cx="1055583" cy="1426464"/>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CC6DFC0-2BBB-4C7C-B669-DC6162824D2B}"/>
              </a:ext>
            </a:extLst>
          </p:cNvPr>
          <p:cNvSpPr>
            <a:spLocks noGrp="1"/>
          </p:cNvSpPr>
          <p:nvPr>
            <p:ph type="title"/>
          </p:nvPr>
        </p:nvSpPr>
        <p:spPr>
          <a:xfrm>
            <a:off x="963613" y="4406900"/>
            <a:ext cx="8867775" cy="1362075"/>
          </a:xfrm>
        </p:spPr>
        <p:txBody>
          <a:bodyPr/>
          <a:lstStyle/>
          <a:p>
            <a:pPr>
              <a:defRPr/>
            </a:pPr>
            <a:r>
              <a:rPr lang="en-US" dirty="0"/>
              <a:t>2023-24 </a:t>
            </a:r>
            <a:r>
              <a:rPr lang="en-US" dirty="0" err="1"/>
              <a:t>nfhs</a:t>
            </a:r>
            <a:r>
              <a:rPr lang="en-US" dirty="0"/>
              <a:t> Soccer RULES CHANGES</a:t>
            </a:r>
          </a:p>
        </p:txBody>
      </p:sp>
      <p:sp>
        <p:nvSpPr>
          <p:cNvPr id="26627" name="Text Placeholder 5">
            <a:extLst>
              <a:ext uri="{FF2B5EF4-FFF2-40B4-BE49-F238E27FC236}">
                <a16:creationId xmlns:a16="http://schemas.microsoft.com/office/drawing/2014/main" id="{C3057226-7172-4B25-A5AF-6F76B37DCF69}"/>
              </a:ext>
            </a:extLst>
          </p:cNvPr>
          <p:cNvSpPr>
            <a:spLocks noGrp="1" noChangeArrowheads="1"/>
          </p:cNvSpPr>
          <p:nvPr>
            <p:ph type="body" idx="1"/>
          </p:nvPr>
        </p:nvSpPr>
        <p:spPr>
          <a:xfrm>
            <a:off x="963613" y="2906713"/>
            <a:ext cx="10363200" cy="1500187"/>
          </a:xfrm>
        </p:spPr>
        <p:txBody>
          <a:bodyPr/>
          <a:lstStyle/>
          <a:p>
            <a:endParaRPr lang="en-US" alt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C4E18-6BCC-49CA-AD5F-FC7528BB9DCE}"/>
              </a:ext>
            </a:extLst>
          </p:cNvPr>
          <p:cNvSpPr>
            <a:spLocks noGrp="1"/>
          </p:cNvSpPr>
          <p:nvPr>
            <p:ph type="title"/>
          </p:nvPr>
        </p:nvSpPr>
        <p:spPr/>
        <p:txBody>
          <a:bodyPr/>
          <a:lstStyle/>
          <a:p>
            <a:r>
              <a:rPr lang="en-US" dirty="0"/>
              <a:t>substitutions</a:t>
            </a:r>
            <a:br>
              <a:rPr lang="en-US" dirty="0"/>
            </a:br>
            <a:r>
              <a:rPr lang="en-US" cap="none" dirty="0"/>
              <a:t>3-3-2b (2, 3) (NEW)</a:t>
            </a:r>
          </a:p>
        </p:txBody>
      </p:sp>
      <p:sp>
        <p:nvSpPr>
          <p:cNvPr id="4" name="Footer Placeholder 3">
            <a:extLst>
              <a:ext uri="{FF2B5EF4-FFF2-40B4-BE49-F238E27FC236}">
                <a16:creationId xmlns:a16="http://schemas.microsoft.com/office/drawing/2014/main" id="{674D7D7C-9DC6-4E13-B32F-3AB0A280518B}"/>
              </a:ext>
            </a:extLst>
          </p:cNvPr>
          <p:cNvSpPr>
            <a:spLocks noGrp="1"/>
          </p:cNvSpPr>
          <p:nvPr>
            <p:ph type="ftr" sz="quarter" idx="11"/>
          </p:nvPr>
        </p:nvSpPr>
        <p:spPr/>
        <p:txBody>
          <a:bodyPr/>
          <a:lstStyle/>
          <a:p>
            <a:pPr>
              <a:defRPr/>
            </a:pPr>
            <a:r>
              <a:rPr lang="en-US"/>
              <a:t>www.nfhs.org</a:t>
            </a:r>
            <a:endParaRPr lang="en-US" dirty="0"/>
          </a:p>
        </p:txBody>
      </p:sp>
      <p:sp>
        <p:nvSpPr>
          <p:cNvPr id="5" name="Content Placeholder 4">
            <a:extLst>
              <a:ext uri="{FF2B5EF4-FFF2-40B4-BE49-F238E27FC236}">
                <a16:creationId xmlns:a16="http://schemas.microsoft.com/office/drawing/2014/main" id="{AAC1F92D-2B29-4450-A8DE-9C0F568B6A1F}"/>
              </a:ext>
            </a:extLst>
          </p:cNvPr>
          <p:cNvSpPr>
            <a:spLocks noGrp="1"/>
          </p:cNvSpPr>
          <p:nvPr>
            <p:ph idx="1"/>
          </p:nvPr>
        </p:nvSpPr>
        <p:spPr>
          <a:xfrm>
            <a:off x="5482785" y="2189759"/>
            <a:ext cx="6306296" cy="3875481"/>
          </a:xfrm>
        </p:spPr>
        <p:txBody>
          <a:bodyPr>
            <a:normAutofit/>
          </a:bodyPr>
          <a:lstStyle/>
          <a:p>
            <a:pPr marL="457200" indent="-457200">
              <a:spcBef>
                <a:spcPts val="0"/>
              </a:spcBef>
              <a:spcAft>
                <a:spcPts val="1200"/>
              </a:spcAft>
              <a:buFont typeface="+mj-lt"/>
              <a:buAutoNum type="arabicPeriod"/>
            </a:pPr>
            <a:r>
              <a:rPr lang="en-US" sz="2400" dirty="0">
                <a:sym typeface="Calibri"/>
              </a:rPr>
              <a:t>The referee may stop the clock to check on a player who appears to be injured.</a:t>
            </a:r>
            <a:endParaRPr lang="en-US" sz="2400" dirty="0">
              <a:cs typeface="Calibri"/>
            </a:endParaRPr>
          </a:p>
          <a:p>
            <a:pPr marL="457200" indent="-457200">
              <a:spcBef>
                <a:spcPts val="0"/>
              </a:spcBef>
              <a:spcAft>
                <a:spcPts val="1200"/>
              </a:spcAft>
              <a:buFont typeface="+mj-lt"/>
              <a:buAutoNum type="arabicPeriod"/>
            </a:pPr>
            <a:r>
              <a:rPr lang="en-US" sz="2400" dirty="0">
                <a:sym typeface="Calibri"/>
              </a:rPr>
              <a:t>If the referee beckons sideline personnel to attend to an injured player, the injured player must leave the field.</a:t>
            </a:r>
          </a:p>
          <a:p>
            <a:pPr marL="457200" indent="-457200">
              <a:spcBef>
                <a:spcPts val="0"/>
              </a:spcBef>
              <a:spcAft>
                <a:spcPts val="1200"/>
              </a:spcAft>
              <a:buFont typeface="+mj-lt"/>
              <a:buAutoNum type="arabicPeriod"/>
            </a:pPr>
            <a:r>
              <a:rPr lang="en-US" sz="2400" dirty="0">
                <a:sym typeface="Calibri"/>
              </a:rPr>
              <a:t>If the clock was stopped, but the referee did not beckon anyone onto the field, the player may remain in the game.</a:t>
            </a:r>
            <a:endParaRPr lang="en-US" sz="2400" dirty="0">
              <a:cs typeface="Calibri"/>
            </a:endParaRPr>
          </a:p>
        </p:txBody>
      </p:sp>
      <p:pic>
        <p:nvPicPr>
          <p:cNvPr id="7" name="Picture 6" descr="A picture containing diagram&#10;&#10;Description automatically generated">
            <a:extLst>
              <a:ext uri="{FF2B5EF4-FFF2-40B4-BE49-F238E27FC236}">
                <a16:creationId xmlns:a16="http://schemas.microsoft.com/office/drawing/2014/main" id="{DFF1B7A6-5976-E546-0E5D-7A210DB8B0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7546" y="2148485"/>
            <a:ext cx="4075239" cy="3706624"/>
          </a:xfrm>
          <a:prstGeom prst="rect">
            <a:avLst/>
          </a:prstGeom>
        </p:spPr>
      </p:pic>
    </p:spTree>
    <p:extLst>
      <p:ext uri="{BB962C8B-B14F-4D97-AF65-F5344CB8AC3E}">
        <p14:creationId xmlns:p14="http://schemas.microsoft.com/office/powerpoint/2010/main" val="38698352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209B4-7A26-41CB-965A-A1BCC36A79AF}"/>
              </a:ext>
            </a:extLst>
          </p:cNvPr>
          <p:cNvSpPr>
            <a:spLocks noGrp="1"/>
          </p:cNvSpPr>
          <p:nvPr>
            <p:ph type="title"/>
          </p:nvPr>
        </p:nvSpPr>
        <p:spPr/>
        <p:txBody>
          <a:bodyPr/>
          <a:lstStyle/>
          <a:p>
            <a:r>
              <a:rPr lang="en-US" dirty="0"/>
              <a:t>substitutions</a:t>
            </a:r>
            <a:br>
              <a:rPr lang="en-US" dirty="0"/>
            </a:br>
            <a:r>
              <a:rPr lang="en-US" dirty="0"/>
              <a:t>3-3-7</a:t>
            </a:r>
          </a:p>
        </p:txBody>
      </p:sp>
      <p:sp>
        <p:nvSpPr>
          <p:cNvPr id="4" name="Footer Placeholder 3">
            <a:extLst>
              <a:ext uri="{FF2B5EF4-FFF2-40B4-BE49-F238E27FC236}">
                <a16:creationId xmlns:a16="http://schemas.microsoft.com/office/drawing/2014/main" id="{F2E2FCFF-45F4-4C80-B312-F97B379EE6AC}"/>
              </a:ext>
            </a:extLst>
          </p:cNvPr>
          <p:cNvSpPr>
            <a:spLocks noGrp="1"/>
          </p:cNvSpPr>
          <p:nvPr>
            <p:ph type="ftr" sz="quarter" idx="11"/>
          </p:nvPr>
        </p:nvSpPr>
        <p:spPr/>
        <p:txBody>
          <a:bodyPr/>
          <a:lstStyle/>
          <a:p>
            <a:pPr>
              <a:defRPr/>
            </a:pPr>
            <a:r>
              <a:rPr lang="en-US"/>
              <a:t>www.nfhs.org</a:t>
            </a:r>
            <a:endParaRPr lang="en-US" dirty="0"/>
          </a:p>
        </p:txBody>
      </p:sp>
      <p:sp>
        <p:nvSpPr>
          <p:cNvPr id="6" name="TextBox 5">
            <a:extLst>
              <a:ext uri="{FF2B5EF4-FFF2-40B4-BE49-F238E27FC236}">
                <a16:creationId xmlns:a16="http://schemas.microsoft.com/office/drawing/2014/main" id="{51346335-B88F-409E-A1B2-93A6FFFE3B56}"/>
              </a:ext>
            </a:extLst>
          </p:cNvPr>
          <p:cNvSpPr txBox="1"/>
          <p:nvPr/>
        </p:nvSpPr>
        <p:spPr>
          <a:xfrm>
            <a:off x="8070764" y="2066553"/>
            <a:ext cx="3897399" cy="4524315"/>
          </a:xfrm>
          <a:prstGeom prst="rect">
            <a:avLst/>
          </a:prstGeom>
          <a:noFill/>
        </p:spPr>
        <p:txBody>
          <a:bodyPr wrap="square" lIns="91440" tIns="45720" rIns="91440" bIns="45720" rtlCol="0" anchor="t">
            <a:spAutoFit/>
          </a:bodyPr>
          <a:lstStyle/>
          <a:p>
            <a:pPr marL="342900" indent="-342900">
              <a:buFont typeface="Arial"/>
              <a:buChar char="•"/>
            </a:pPr>
            <a:r>
              <a:rPr lang="en-US" sz="2400" dirty="0">
                <a:latin typeface="Calibri"/>
                <a:cs typeface="Arial"/>
              </a:rPr>
              <a:t>A team that elects or is required to play shorthanded for reasons other than misconduct may have the player(s) re-enter the game during a dead ball.</a:t>
            </a:r>
            <a:endParaRPr lang="en-US" dirty="0">
              <a:latin typeface="Calibri"/>
            </a:endParaRPr>
          </a:p>
          <a:p>
            <a:pPr marL="342900" indent="-342900">
              <a:buFont typeface="Arial"/>
              <a:buChar char="•"/>
            </a:pPr>
            <a:r>
              <a:rPr lang="en-US" sz="2400" dirty="0">
                <a:latin typeface="Calibri"/>
                <a:cs typeface="Arial"/>
              </a:rPr>
              <a:t>The re-entry shall occur from the official area after being beckoned in as per 3-4-1a.</a:t>
            </a:r>
            <a:endParaRPr lang="en-US" dirty="0">
              <a:latin typeface="Calibri"/>
            </a:endParaRPr>
          </a:p>
          <a:p>
            <a:pPr marL="342900" indent="-342900">
              <a:buFont typeface="Arial"/>
              <a:buChar char="•"/>
            </a:pPr>
            <a:endParaRPr lang="en-US" sz="2400" dirty="0">
              <a:latin typeface="Calibri"/>
            </a:endParaRPr>
          </a:p>
        </p:txBody>
      </p:sp>
      <p:pic>
        <p:nvPicPr>
          <p:cNvPr id="7" name="Picture 6" descr="A picture containing diagram&#10;&#10;Description automatically generated">
            <a:extLst>
              <a:ext uri="{FF2B5EF4-FFF2-40B4-BE49-F238E27FC236}">
                <a16:creationId xmlns:a16="http://schemas.microsoft.com/office/drawing/2014/main" id="{391CF0B2-3A7C-2A28-4FCC-63230CD3D4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5089" y="1973581"/>
            <a:ext cx="7228135" cy="3598645"/>
          </a:xfrm>
          <a:prstGeom prst="rect">
            <a:avLst/>
          </a:prstGeom>
        </p:spPr>
      </p:pic>
      <p:sp>
        <p:nvSpPr>
          <p:cNvPr id="3" name="TextBox 2">
            <a:extLst>
              <a:ext uri="{FF2B5EF4-FFF2-40B4-BE49-F238E27FC236}">
                <a16:creationId xmlns:a16="http://schemas.microsoft.com/office/drawing/2014/main" id="{E779E1E4-98F3-DF1F-1A82-4B65D53819A9}"/>
              </a:ext>
            </a:extLst>
          </p:cNvPr>
          <p:cNvSpPr txBox="1"/>
          <p:nvPr/>
        </p:nvSpPr>
        <p:spPr>
          <a:xfrm>
            <a:off x="1320276" y="5481383"/>
            <a:ext cx="6360684" cy="1015663"/>
          </a:xfrm>
          <a:prstGeom prst="rect">
            <a:avLst/>
          </a:prstGeom>
          <a:noFill/>
        </p:spPr>
        <p:txBody>
          <a:bodyPr wrap="square" lIns="91440" tIns="45720" rIns="91440" bIns="45720" rtlCol="0" anchor="t">
            <a:spAutoFit/>
          </a:bodyPr>
          <a:lstStyle/>
          <a:p>
            <a:pPr algn="ctr"/>
            <a:r>
              <a:rPr lang="en-US" sz="2000" b="1" u="sng" dirty="0">
                <a:latin typeface="Calibri"/>
                <a:cs typeface="Arial"/>
              </a:rPr>
              <a:t>#13 was asked to leave the field to correct improper equipment and may re-enter at the next dead ball from the official’s area after being beckoned by the referee.</a:t>
            </a:r>
            <a:endParaRPr lang="en-US" sz="2000" b="1" u="sng" dirty="0">
              <a:latin typeface="Calibri"/>
            </a:endParaRPr>
          </a:p>
        </p:txBody>
      </p:sp>
    </p:spTree>
    <p:extLst>
      <p:ext uri="{BB962C8B-B14F-4D97-AF65-F5344CB8AC3E}">
        <p14:creationId xmlns:p14="http://schemas.microsoft.com/office/powerpoint/2010/main" val="14528436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50FA3-0564-4EA7-982F-21C4F7E0D191}"/>
              </a:ext>
            </a:extLst>
          </p:cNvPr>
          <p:cNvSpPr>
            <a:spLocks noGrp="1"/>
          </p:cNvSpPr>
          <p:nvPr>
            <p:ph type="title"/>
          </p:nvPr>
        </p:nvSpPr>
        <p:spPr/>
        <p:txBody>
          <a:bodyPr/>
          <a:lstStyle/>
          <a:p>
            <a:r>
              <a:rPr lang="en-US" dirty="0"/>
              <a:t>Procedures for substitutions</a:t>
            </a:r>
            <a:br>
              <a:rPr lang="en-US" dirty="0"/>
            </a:br>
            <a:r>
              <a:rPr lang="en-US" cap="none" dirty="0"/>
              <a:t>3-4-1e (NEW)</a:t>
            </a:r>
          </a:p>
        </p:txBody>
      </p:sp>
      <p:sp>
        <p:nvSpPr>
          <p:cNvPr id="4" name="Footer Placeholder 3">
            <a:extLst>
              <a:ext uri="{FF2B5EF4-FFF2-40B4-BE49-F238E27FC236}">
                <a16:creationId xmlns:a16="http://schemas.microsoft.com/office/drawing/2014/main" id="{58AED1D0-3C5D-46E3-959F-936D0B146FDE}"/>
              </a:ext>
            </a:extLst>
          </p:cNvPr>
          <p:cNvSpPr>
            <a:spLocks noGrp="1"/>
          </p:cNvSpPr>
          <p:nvPr>
            <p:ph type="ftr" sz="quarter" idx="11"/>
          </p:nvPr>
        </p:nvSpPr>
        <p:spPr/>
        <p:txBody>
          <a:bodyPr/>
          <a:lstStyle/>
          <a:p>
            <a:pPr>
              <a:defRPr/>
            </a:pPr>
            <a:r>
              <a:rPr lang="en-US"/>
              <a:t>www.nfhs.org</a:t>
            </a:r>
            <a:endParaRPr lang="en-US" dirty="0"/>
          </a:p>
        </p:txBody>
      </p:sp>
      <p:sp>
        <p:nvSpPr>
          <p:cNvPr id="9" name="TextBox 8">
            <a:extLst>
              <a:ext uri="{FF2B5EF4-FFF2-40B4-BE49-F238E27FC236}">
                <a16:creationId xmlns:a16="http://schemas.microsoft.com/office/drawing/2014/main" id="{1DCE6AFB-98D4-455C-BC41-51897F44A8B9}"/>
              </a:ext>
            </a:extLst>
          </p:cNvPr>
          <p:cNvSpPr txBox="1"/>
          <p:nvPr/>
        </p:nvSpPr>
        <p:spPr>
          <a:xfrm>
            <a:off x="8082951" y="2012560"/>
            <a:ext cx="3895888" cy="3493264"/>
          </a:xfrm>
          <a:prstGeom prst="rect">
            <a:avLst/>
          </a:prstGeom>
          <a:noFill/>
        </p:spPr>
        <p:txBody>
          <a:bodyPr wrap="square" lIns="91440" tIns="45720" rIns="91440" bIns="45720" anchor="t">
            <a:spAutoFit/>
          </a:bodyPr>
          <a:lstStyle/>
          <a:p>
            <a:pPr marL="342900" indent="-342900">
              <a:spcAft>
                <a:spcPts val="600"/>
              </a:spcAft>
              <a:buFont typeface="Arial"/>
              <a:buChar char="•"/>
            </a:pPr>
            <a:r>
              <a:rPr lang="en-US" sz="2400" dirty="0">
                <a:latin typeface="Calibri"/>
                <a:cs typeface="Arial"/>
              </a:rPr>
              <a:t>The player being replaced shall exit the field on the bench side unless the player is injured and unable to exit to that side.</a:t>
            </a:r>
            <a:endParaRPr lang="en-US" sz="2400" dirty="0">
              <a:latin typeface="Calibri"/>
            </a:endParaRPr>
          </a:p>
          <a:p>
            <a:pPr marL="342900" indent="-342900">
              <a:spcAft>
                <a:spcPts val="600"/>
              </a:spcAft>
              <a:buFont typeface="Arial"/>
              <a:buChar char="•"/>
            </a:pPr>
            <a:r>
              <a:rPr lang="en-US" sz="2400" dirty="0">
                <a:latin typeface="Calibri"/>
                <a:cs typeface="Arial"/>
              </a:rPr>
              <a:t>When exiting the field, players shall exit into their team's bench area (and not the opponent's).</a:t>
            </a:r>
          </a:p>
        </p:txBody>
      </p:sp>
      <p:pic>
        <p:nvPicPr>
          <p:cNvPr id="6" name="Picture 5" descr="Diagram, schematic&#10;&#10;Description automatically generated">
            <a:extLst>
              <a:ext uri="{FF2B5EF4-FFF2-40B4-BE49-F238E27FC236}">
                <a16:creationId xmlns:a16="http://schemas.microsoft.com/office/drawing/2014/main" id="{F6445ABE-F074-6541-05FA-A13196A131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9049" y="2085423"/>
            <a:ext cx="6241911" cy="3676988"/>
          </a:xfrm>
          <a:prstGeom prst="rect">
            <a:avLst/>
          </a:prstGeom>
        </p:spPr>
      </p:pic>
      <p:sp>
        <p:nvSpPr>
          <p:cNvPr id="3" name="TextBox 2">
            <a:extLst>
              <a:ext uri="{FF2B5EF4-FFF2-40B4-BE49-F238E27FC236}">
                <a16:creationId xmlns:a16="http://schemas.microsoft.com/office/drawing/2014/main" id="{2540B081-748D-BFBF-4814-675B3CC74761}"/>
              </a:ext>
            </a:extLst>
          </p:cNvPr>
          <p:cNvSpPr txBox="1"/>
          <p:nvPr/>
        </p:nvSpPr>
        <p:spPr>
          <a:xfrm>
            <a:off x="1340020" y="5788009"/>
            <a:ext cx="6868684" cy="369332"/>
          </a:xfrm>
          <a:prstGeom prst="rect">
            <a:avLst/>
          </a:prstGeom>
          <a:noFill/>
        </p:spPr>
        <p:txBody>
          <a:bodyPr wrap="square" lIns="91440" tIns="45720" rIns="91440" bIns="45720" rtlCol="0" anchor="t">
            <a:spAutoFit/>
          </a:bodyPr>
          <a:lstStyle/>
          <a:p>
            <a:pPr algn="ctr"/>
            <a:r>
              <a:rPr lang="en-US" b="1" u="sng" dirty="0">
                <a:latin typeface="Calibri"/>
                <a:cs typeface="Arial"/>
              </a:rPr>
              <a:t>#13 must exit toward their team area’s side of the field if able to do so</a:t>
            </a:r>
            <a:endParaRPr lang="en-US" b="1" u="sng" dirty="0">
              <a:latin typeface="Calibri"/>
            </a:endParaRPr>
          </a:p>
        </p:txBody>
      </p:sp>
    </p:spTree>
    <p:extLst>
      <p:ext uri="{BB962C8B-B14F-4D97-AF65-F5344CB8AC3E}">
        <p14:creationId xmlns:p14="http://schemas.microsoft.com/office/powerpoint/2010/main" val="1433862484"/>
      </p:ext>
    </p:extLst>
  </p:cSld>
  <p:clrMapOvr>
    <a:masterClrMapping/>
  </p:clrMapOvr>
</p:sld>
</file>

<file path=ppt/theme/theme1.xml><?xml version="1.0" encoding="utf-8"?>
<a:theme xmlns:a="http://schemas.openxmlformats.org/drawingml/2006/main" name="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3-24 NFHS Stock Sport Rules PowerPoint_Wide Format" id="{AD678E58-DD95-40BD-A1A8-EA73E782559C}" vid="{204F1C87-BCE6-49B6-A04F-8EDD9B20C5DA}"/>
    </a:ext>
  </a:extLst>
</a:theme>
</file>

<file path=ppt/theme/theme2.xml><?xml version="1.0" encoding="utf-8"?>
<a:theme xmlns:a="http://schemas.openxmlformats.org/drawingml/2006/main" name="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3-24 NFHS Stock Sport Rules PowerPoint_Wide Format" id="{AD678E58-DD95-40BD-A1A8-EA73E782559C}" vid="{A468B041-C654-4B81-A79A-D350B4BE27E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2C36A34F339A54D85C37DD81207F966" ma:contentTypeVersion="13" ma:contentTypeDescription="Create a new document." ma:contentTypeScope="" ma:versionID="b1d60f096ce905ea2c8f4b546515be3e">
  <xsd:schema xmlns:xsd="http://www.w3.org/2001/XMLSchema" xmlns:xs="http://www.w3.org/2001/XMLSchema" xmlns:p="http://schemas.microsoft.com/office/2006/metadata/properties" xmlns:ns3="3bb8d7d1-06b8-47b8-a0de-bad91f18ef42" xmlns:ns4="ffc60a71-4a50-4afc-be20-b1cf64734936" targetNamespace="http://schemas.microsoft.com/office/2006/metadata/properties" ma:root="true" ma:fieldsID="5dfcda41ff764e825aef5537df9b60fd" ns3:_="" ns4:_="">
    <xsd:import namespace="3bb8d7d1-06b8-47b8-a0de-bad91f18ef42"/>
    <xsd:import namespace="ffc60a71-4a50-4afc-be20-b1cf64734936"/>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DateTaken" minOccurs="0"/>
                <xsd:element ref="ns4:MediaServiceOCR" minOccurs="0"/>
                <xsd:element ref="ns4:MediaServiceLocatio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b8d7d1-06b8-47b8-a0de-bad91f18ef42"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fc60a71-4a50-4afc-be20-b1cf6473493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401EAF0-8FCF-4DFB-8448-7D367C74A0FE}">
  <ds:schemaRefs>
    <ds:schemaRef ds:uri="http://schemas.microsoft.com/sharepoint/v3/contenttype/forms"/>
  </ds:schemaRefs>
</ds:datastoreItem>
</file>

<file path=customXml/itemProps2.xml><?xml version="1.0" encoding="utf-8"?>
<ds:datastoreItem xmlns:ds="http://schemas.openxmlformats.org/officeDocument/2006/customXml" ds:itemID="{B8277D50-A8F4-41EA-8AAF-2B8EFD1D1E78}">
  <ds:schemaRefs>
    <ds:schemaRef ds:uri="http://schemas.microsoft.com/office/2006/documentManagement/types"/>
    <ds:schemaRef ds:uri="http://purl.org/dc/terms/"/>
    <ds:schemaRef ds:uri="http://purl.org/dc/dcmitype/"/>
    <ds:schemaRef ds:uri="http://schemas.microsoft.com/office/infopath/2007/PartnerControls"/>
    <ds:schemaRef ds:uri="3bb8d7d1-06b8-47b8-a0de-bad91f18ef42"/>
    <ds:schemaRef ds:uri="http://www.w3.org/XML/1998/namespace"/>
    <ds:schemaRef ds:uri="http://purl.org/dc/elements/1.1/"/>
    <ds:schemaRef ds:uri="ffc60a71-4a50-4afc-be20-b1cf64734936"/>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33B75652-BDDA-4D9D-B291-71910975C7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bb8d7d1-06b8-47b8-a0de-bad91f18ef42"/>
    <ds:schemaRef ds:uri="ffc60a71-4a50-4afc-be20-b1cf6473493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222</TotalTime>
  <Words>5609</Words>
  <Application>Microsoft Office PowerPoint</Application>
  <PresentationFormat>Widescreen</PresentationFormat>
  <Paragraphs>478</Paragraphs>
  <Slides>41</Slides>
  <Notes>34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41</vt:i4>
      </vt:variant>
    </vt:vector>
  </HeadingPairs>
  <TitlesOfParts>
    <vt:vector size="50" baseType="lpstr">
      <vt:lpstr>Acumin Pro Ultra Black</vt:lpstr>
      <vt:lpstr>Arial</vt:lpstr>
      <vt:lpstr>Calibri</vt:lpstr>
      <vt:lpstr>Courier New</vt:lpstr>
      <vt:lpstr>Segoe UI</vt:lpstr>
      <vt:lpstr>Times New Roman</vt:lpstr>
      <vt:lpstr>Wingdings</vt:lpstr>
      <vt:lpstr>Office Theme</vt:lpstr>
      <vt:lpstr>Office Theme</vt:lpstr>
      <vt:lpstr>2023-24 NFHS soccer Rules PowerPoint</vt:lpstr>
      <vt:lpstr>National Federation of  State High School Associations</vt:lpstr>
      <vt:lpstr>NFHS Rules Review Committee</vt:lpstr>
      <vt:lpstr>NFhS Rules Committee</vt:lpstr>
      <vt:lpstr>National Federation of  State High School Associations</vt:lpstr>
      <vt:lpstr>2023-24 nfhs Soccer RULES CHANGES</vt:lpstr>
      <vt:lpstr>substitutions 3-3-2b (2, 3) (NEW)</vt:lpstr>
      <vt:lpstr>substitutions 3-3-7</vt:lpstr>
      <vt:lpstr>Procedures for substitutions 3-4-1e (NEW)</vt:lpstr>
      <vt:lpstr>Other equipment 4-2-11 (NEW)</vt:lpstr>
      <vt:lpstr>uniform rule 4</vt:lpstr>
      <vt:lpstr>offside 11-1-5 (NEW)</vt:lpstr>
      <vt:lpstr>offside 11-1-5 (NEW)</vt:lpstr>
      <vt:lpstr>offside 11-1-5 (NEW)</vt:lpstr>
      <vt:lpstr>fouls 12-1-1 thru 3 (NEW), 18-1-1</vt:lpstr>
      <vt:lpstr>handling 12-3-2, 3 (NEW)</vt:lpstr>
      <vt:lpstr>handling 12-3-2, 3 (NEW)</vt:lpstr>
      <vt:lpstr>HANDLING 12-3-2, 3 (NEW)</vt:lpstr>
      <vt:lpstr>Restrictions on the goalkeeper 12-8-5</vt:lpstr>
      <vt:lpstr>Restrictions on the goalkeeper 12-8-5</vt:lpstr>
      <vt:lpstr>misconduct 12-9-4</vt:lpstr>
      <vt:lpstr>DOGSO Inside/Outside the Penalty Area</vt:lpstr>
      <vt:lpstr>Misconduct Examples 12-9-4</vt:lpstr>
      <vt:lpstr>Misconduct Examples 12-9-4</vt:lpstr>
      <vt:lpstr>Misconduct Examples 12-9-4</vt:lpstr>
      <vt:lpstr>NEW/Revised definitions 18-1-1</vt:lpstr>
      <vt:lpstr>2023-24 NFHS Soccer editorial change</vt:lpstr>
      <vt:lpstr>In play and out of play 9-1-1 (a &amp; b)</vt:lpstr>
      <vt:lpstr>2023-24 nfhs soccer  points of emphasis</vt:lpstr>
      <vt:lpstr>Wearable technology</vt:lpstr>
      <vt:lpstr>Coaching and team Area decorum</vt:lpstr>
      <vt:lpstr>COACHING AND TEAM AREA DECORUM</vt:lpstr>
      <vt:lpstr>DENYING AN OBVIOUS GOAL SCORING OPPORTUNITY (DOGSO) </vt:lpstr>
      <vt:lpstr>DENYING AN OBVIOUS GOAL SCORING OPPORTUNITY (DOGSO) </vt:lpstr>
      <vt:lpstr>DENYING AN OBVIOUS GOAL SCORING OPPORTUNITY (DOGSO) </vt:lpstr>
      <vt:lpstr>DENYING AN OBVIOUS GOAL SCORING OPPORTUNITY (DOGSO)</vt:lpstr>
      <vt:lpstr>substitution</vt:lpstr>
      <vt:lpstr>NFHS OFFICIALS Education </vt:lpstr>
      <vt:lpstr>PowerPoint Presentation</vt:lpstr>
      <vt:lpstr>Over 17.8 million courses delivered!</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2023-24 NFHS Sport Rules PowerPoint</dc:title>
  <dc:creator>Dan Schuster</dc:creator>
  <cp:lastModifiedBy>Jeremy Hernandez</cp:lastModifiedBy>
  <cp:revision>12</cp:revision>
  <cp:lastPrinted>2022-05-11T13:41:56Z</cp:lastPrinted>
  <dcterms:created xsi:type="dcterms:W3CDTF">2023-04-20T19:51:57Z</dcterms:created>
  <dcterms:modified xsi:type="dcterms:W3CDTF">2023-05-19T12:01:48Z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0x01010052C36A34F339A54D85C37DD81207F966</vt:lpwstr>
  </property>
</Properties>
</file>